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2.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3.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4.xml" ContentType="application/vnd.openxmlformats-officedocument.theme+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5.xml" ContentType="application/vnd.openxmlformats-officedocument.them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5397" r:id="rId2"/>
    <p:sldMasterId id="2147485431" r:id="rId3"/>
    <p:sldMasterId id="2147485479" r:id="rId4"/>
    <p:sldMasterId id="2147485520" r:id="rId5"/>
    <p:sldMasterId id="2147485586" r:id="rId6"/>
  </p:sldMasterIdLst>
  <p:notesMasterIdLst>
    <p:notesMasterId r:id="rId36"/>
  </p:notesMasterIdLst>
  <p:handoutMasterIdLst>
    <p:handoutMasterId r:id="rId37"/>
  </p:handoutMasterIdLst>
  <p:sldIdLst>
    <p:sldId id="2076138465" r:id="rId7"/>
    <p:sldId id="264" r:id="rId8"/>
    <p:sldId id="2076138096" r:id="rId9"/>
    <p:sldId id="2142532988" r:id="rId10"/>
    <p:sldId id="4515" r:id="rId11"/>
    <p:sldId id="2076138099" r:id="rId12"/>
    <p:sldId id="2076138100" r:id="rId13"/>
    <p:sldId id="2142533052" r:id="rId14"/>
    <p:sldId id="2076138104" r:id="rId15"/>
    <p:sldId id="2076138105" r:id="rId16"/>
    <p:sldId id="2076138106" r:id="rId17"/>
    <p:sldId id="2076138107" r:id="rId18"/>
    <p:sldId id="2076138108" r:id="rId19"/>
    <p:sldId id="2076138109" r:id="rId20"/>
    <p:sldId id="2076138110" r:id="rId21"/>
    <p:sldId id="2142533049" r:id="rId22"/>
    <p:sldId id="2076138112" r:id="rId23"/>
    <p:sldId id="2076138113" r:id="rId24"/>
    <p:sldId id="2142533050" r:id="rId25"/>
    <p:sldId id="2076138116" r:id="rId26"/>
    <p:sldId id="2076138117" r:id="rId27"/>
    <p:sldId id="1398" r:id="rId28"/>
    <p:sldId id="2142533051" r:id="rId29"/>
    <p:sldId id="2076138115" r:id="rId30"/>
    <p:sldId id="2076138120" r:id="rId31"/>
    <p:sldId id="2076138121" r:id="rId32"/>
    <p:sldId id="2076138122" r:id="rId33"/>
    <p:sldId id="2076138123" r:id="rId34"/>
    <p:sldId id="2076138124" r:id="rId3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14D70C25-0413-A24B-B22A-8EE89C82326F}">
          <p14:sldIdLst>
            <p14:sldId id="2076138465"/>
            <p14:sldId id="264"/>
            <p14:sldId id="2076138096"/>
            <p14:sldId id="2142532988"/>
            <p14:sldId id="4515"/>
            <p14:sldId id="2076138099"/>
            <p14:sldId id="2076138100"/>
            <p14:sldId id="2142533052"/>
            <p14:sldId id="2076138104"/>
            <p14:sldId id="2076138105"/>
            <p14:sldId id="2076138106"/>
            <p14:sldId id="2076138107"/>
            <p14:sldId id="2076138108"/>
            <p14:sldId id="2076138109"/>
            <p14:sldId id="2076138110"/>
            <p14:sldId id="2142533049"/>
            <p14:sldId id="2076138112"/>
            <p14:sldId id="2076138113"/>
            <p14:sldId id="2142533050"/>
            <p14:sldId id="2076138116"/>
            <p14:sldId id="2076138117"/>
            <p14:sldId id="1398"/>
            <p14:sldId id="2142533051"/>
            <p14:sldId id="2076138115"/>
            <p14:sldId id="2076138120"/>
            <p14:sldId id="2076138121"/>
            <p14:sldId id="2076138122"/>
            <p14:sldId id="2076138123"/>
            <p14:sldId id="2076138124"/>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2EE9CD-8EB2-44C3-A45A-B9A6D3761927}" v="37" dt="2022-02-14T10:03:40.4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8" autoAdjust="0"/>
    <p:restoredTop sz="96321" autoAdjust="0"/>
  </p:normalViewPr>
  <p:slideViewPr>
    <p:cSldViewPr snapToGrid="0">
      <p:cViewPr varScale="1">
        <p:scale>
          <a:sx n="80" d="100"/>
          <a:sy n="80" d="100"/>
        </p:scale>
        <p:origin x="60" y="240"/>
      </p:cViewPr>
      <p:guideLst>
        <p:guide orient="horz" pos="640"/>
        <p:guide pos="3840"/>
      </p:guideLst>
    </p:cSldViewPr>
  </p:slideViewPr>
  <p:outlineViewPr>
    <p:cViewPr>
      <p:scale>
        <a:sx n="33" d="100"/>
        <a:sy n="33" d="100"/>
      </p:scale>
      <p:origin x="0" y="-44436"/>
    </p:cViewPr>
  </p:outlineViewPr>
  <p:notesTextViewPr>
    <p:cViewPr>
      <p:scale>
        <a:sx n="3" d="2"/>
        <a:sy n="3" d="2"/>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microsoft.com/office/2018/10/relationships/authors" Target="author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microsoft.com/office/2015/10/relationships/revisionInfo" Target="revisionInfo.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2/14/2022 10:57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2/14/2022 10:54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408546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1" dirty="0">
              <a:highlight>
                <a:srgbClr val="FFFF00"/>
              </a:highlight>
              <a:latin typeface="Segoe"/>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5577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5577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EBD52F-6FF0-43DC-9BA4-8566560103F9}" type="slidenum">
              <a:rPr lang="en-IN" smtClean="0"/>
              <a:t>15</a:t>
            </a:fld>
            <a:endParaRPr lang="en-IN"/>
          </a:p>
        </p:txBody>
      </p:sp>
    </p:spTree>
    <p:extLst>
      <p:ext uri="{BB962C8B-B14F-4D97-AF65-F5344CB8AC3E}">
        <p14:creationId xmlns:p14="http://schemas.microsoft.com/office/powerpoint/2010/main" val="39294811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2/14/2022 10:57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46232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02953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1433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2/14/2022 10:57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4626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2/14/2022 10:56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2174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1" dirty="0">
              <a:solidFill>
                <a:srgbClr val="FF0000"/>
              </a:solidFill>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2/14/2022 10:56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71230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2/14/2022 10:54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912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67699F-4F63-4D4F-A305-0CCD42617FF1}"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63559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2/14/2022 10:56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37288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30882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2/14/2022 10:56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12820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55320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64943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2/14/2022 10:56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96010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4468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2/14/2022 10:57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9431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2/14/2022 10:57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41181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2/14/2022 10:57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1567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67699F-4F63-4D4F-A305-0CCD42617FF1}"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3657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5577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5577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EBD52F-6FF0-43DC-9BA4-8566560103F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55774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1.xml"/><Relationship Id="rId5" Type="http://schemas.openxmlformats.org/officeDocument/2006/relationships/image" Target="../media/image41.emf"/><Relationship Id="rId4" Type="http://schemas.openxmlformats.org/officeDocument/2006/relationships/image" Target="../media/image40.emf"/></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2.xml"/><Relationship Id="rId4" Type="http://schemas.openxmlformats.org/officeDocument/2006/relationships/image" Target="../media/image45.jp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2.xml"/><Relationship Id="rId4" Type="http://schemas.openxmlformats.org/officeDocument/2006/relationships/image" Target="../media/image45.jp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2.xml"/><Relationship Id="rId4" Type="http://schemas.openxmlformats.org/officeDocument/2006/relationships/image" Target="../media/image45.jpg"/></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1.emf"/><Relationship Id="rId1" Type="http://schemas.openxmlformats.org/officeDocument/2006/relationships/slideMaster" Target="../slideMasters/slideMaster3.xml"/><Relationship Id="rId5" Type="http://schemas.openxmlformats.org/officeDocument/2006/relationships/image" Target="../media/image40.emf"/><Relationship Id="rId4" Type="http://schemas.openxmlformats.org/officeDocument/2006/relationships/image" Target="../media/image39.sv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emf"/><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1.emf"/><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1.emf"/><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1.emf"/><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1.emf"/><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1.emf"/><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1.emf"/><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1.em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1.emf"/><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Master" Target="../slideMasters/slideMaster3.xml"/><Relationship Id="rId4" Type="http://schemas.openxmlformats.org/officeDocument/2006/relationships/image" Target="../media/image63.jpe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Master" Target="../slideMasters/slideMaster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Master" Target="../slideMasters/slideMaster3.xml"/><Relationship Id="rId4" Type="http://schemas.openxmlformats.org/officeDocument/2006/relationships/image" Target="../media/image74.jpeg"/></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84.jpeg"/><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84.jpe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Master" Target="../slideMasters/slideMaster4.xml"/><Relationship Id="rId4" Type="http://schemas.openxmlformats.org/officeDocument/2006/relationships/image" Target="../media/image87.jpe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Master" Target="../slideMasters/slideMaster4.xml"/><Relationship Id="rId4" Type="http://schemas.openxmlformats.org/officeDocument/2006/relationships/image" Target="../media/image91.jpeg"/></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41.emf"/><Relationship Id="rId1" Type="http://schemas.openxmlformats.org/officeDocument/2006/relationships/slideMaster" Target="../slideMasters/slideMaster5.xml"/><Relationship Id="rId4" Type="http://schemas.openxmlformats.org/officeDocument/2006/relationships/image" Target="../media/image93.sv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38.png"/><Relationship Id="rId1" Type="http://schemas.openxmlformats.org/officeDocument/2006/relationships/slideMaster" Target="../slideMasters/slideMaster5.xml"/><Relationship Id="rId5" Type="http://schemas.openxmlformats.org/officeDocument/2006/relationships/image" Target="../media/image41.emf"/><Relationship Id="rId4" Type="http://schemas.openxmlformats.org/officeDocument/2006/relationships/image" Target="../media/image40.emf"/></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emf"/><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1.emf"/><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1.emf"/><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1.emf"/><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1.emf"/><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1.emf"/><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Master" Target="../slideMasters/slideMaster5.xml"/><Relationship Id="rId4" Type="http://schemas.openxmlformats.org/officeDocument/2006/relationships/image" Target="../media/image63.jpeg"/></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Master" Target="../slideMasters/slideMaster5.xml"/><Relationship Id="rId4" Type="http://schemas.openxmlformats.org/officeDocument/2006/relationships/image" Target="../media/image74.jpeg"/></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6.xml"/><Relationship Id="rId4" Type="http://schemas.openxmlformats.org/officeDocument/2006/relationships/image" Target="../media/image40.emf"/></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emf"/><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1.emf"/><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1.emf"/><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1.emf"/><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1.emf"/><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1.emf"/><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1.emf"/><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Master" Target="../slideMasters/slideMaster6.xml"/><Relationship Id="rId4" Type="http://schemas.openxmlformats.org/officeDocument/2006/relationships/image" Target="../media/image63.jpeg"/></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Master" Target="../slideMasters/slideMaster6.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97.jpeg"/><Relationship Id="rId1" Type="http://schemas.openxmlformats.org/officeDocument/2006/relationships/slideMaster" Target="../slideMasters/slideMaster6.xml"/><Relationship Id="rId4" Type="http://schemas.openxmlformats.org/officeDocument/2006/relationships/image" Target="../media/image74.jpeg"/></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6.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6.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19.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1.xml"/><Relationship Id="rId4" Type="http://schemas.openxmlformats.org/officeDocument/2006/relationships/image" Target="../media/image31.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1.xml"/><Relationship Id="rId5" Type="http://schemas.openxmlformats.org/officeDocument/2006/relationships/image" Target="../media/image32.jpeg"/><Relationship Id="rId4" Type="http://schemas.openxmlformats.org/officeDocument/2006/relationships/image" Target="../media/image31.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1.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9B58C-3AC8-4F8B-B16D-AEA1F7E49C5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C32EE17-0537-4F34-91A4-705F88648EBB}"/>
              </a:ext>
            </a:extLst>
          </p:cNvPr>
          <p:cNvSpPr>
            <a:spLocks noGrp="1"/>
          </p:cNvSpPr>
          <p:nvPr>
            <p:ph type="ftr" sz="quarter" idx="11"/>
          </p:nvPr>
        </p:nvSpPr>
        <p:spPr/>
        <p:txBody>
          <a:bodyPr/>
          <a:lstStyle/>
          <a:p>
            <a:r>
              <a:rPr lang="en-US"/>
              <a:t>1 https://www.gartner.com/en/documents/3906929/2019-ceo-survey-the-year-of-challenged-growth</a:t>
            </a:r>
          </a:p>
        </p:txBody>
      </p:sp>
      <p:sp>
        <p:nvSpPr>
          <p:cNvPr id="4" name="Slide Number Placeholder 3">
            <a:extLst>
              <a:ext uri="{FF2B5EF4-FFF2-40B4-BE49-F238E27FC236}">
                <a16:creationId xmlns:a16="http://schemas.microsoft.com/office/drawing/2014/main" id="{4CAE7DA3-07D6-4BAA-9568-051978973F0A}"/>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0180150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_Title slide 3">
    <p:bg>
      <p:bgPr>
        <a:solidFill>
          <a:srgbClr val="000000"/>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A0D212E3-CD68-4BBD-BB1F-3AA2725F633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13497" y="52388"/>
            <a:ext cx="3400425" cy="6753225"/>
          </a:xfrm>
          <a:prstGeom prst="rect">
            <a:avLst/>
          </a:prstGeom>
        </p:spPr>
      </p:pic>
      <p:pic>
        <p:nvPicPr>
          <p:cNvPr id="6" name="Picture 5">
            <a:extLst>
              <a:ext uri="{FF2B5EF4-FFF2-40B4-BE49-F238E27FC236}">
                <a16:creationId xmlns:a16="http://schemas.microsoft.com/office/drawing/2014/main" id="{5DEB9854-0F61-4F53-BB9B-9CE86F2DC70E}"/>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159770" y="2323340"/>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E54E1245-396A-43ED-AB80-8C0D3D964876}"/>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Tree>
    <p:extLst>
      <p:ext uri="{BB962C8B-B14F-4D97-AF65-F5344CB8AC3E}">
        <p14:creationId xmlns:p14="http://schemas.microsoft.com/office/powerpoint/2010/main" val="374861476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
        <p:nvSpPr>
          <p:cNvPr id="4" name="Content Placeholder 3">
            <a:extLst>
              <a:ext uri="{FF2B5EF4-FFF2-40B4-BE49-F238E27FC236}">
                <a16:creationId xmlns:a16="http://schemas.microsoft.com/office/drawing/2014/main" id="{29480971-7FD7-4215-975A-057EF371ABCE}"/>
              </a:ext>
            </a:extLst>
          </p:cNvPr>
          <p:cNvSpPr>
            <a:spLocks noGrp="1"/>
          </p:cNvSpPr>
          <p:nvPr>
            <p:ph sz="quarter" idx="10"/>
          </p:nvPr>
        </p:nvSpPr>
        <p:spPr>
          <a:xfrm>
            <a:off x="300038" y="1882775"/>
            <a:ext cx="1296987" cy="546753"/>
          </a:xfrm>
        </p:spPr>
        <p:txBody>
          <a:bodyPr/>
          <a:lstStyle/>
          <a:p>
            <a:pPr lvl="0"/>
            <a:r>
              <a:rPr lang="en-US" dirty="0"/>
              <a:t>Click to</a:t>
            </a:r>
          </a:p>
        </p:txBody>
      </p:sp>
      <p:sp>
        <p:nvSpPr>
          <p:cNvPr id="6" name="Content Placeholder 5">
            <a:extLst>
              <a:ext uri="{FF2B5EF4-FFF2-40B4-BE49-F238E27FC236}">
                <a16:creationId xmlns:a16="http://schemas.microsoft.com/office/drawing/2014/main" id="{E9A81779-CFEA-420C-86A1-FEE70C178233}"/>
              </a:ext>
            </a:extLst>
          </p:cNvPr>
          <p:cNvSpPr>
            <a:spLocks noGrp="1"/>
          </p:cNvSpPr>
          <p:nvPr>
            <p:ph sz="quarter" idx="11"/>
          </p:nvPr>
        </p:nvSpPr>
        <p:spPr>
          <a:xfrm>
            <a:off x="1828800" y="1882775"/>
            <a:ext cx="1092200" cy="546753"/>
          </a:xfrm>
        </p:spPr>
        <p:txBody>
          <a:bodyPr/>
          <a:lstStyle/>
          <a:p>
            <a:pPr lvl="0"/>
            <a:r>
              <a:rPr lang="en-US" dirty="0"/>
              <a:t>Click</a:t>
            </a:r>
          </a:p>
        </p:txBody>
      </p:sp>
      <p:sp>
        <p:nvSpPr>
          <p:cNvPr id="8" name="Content Placeholder 7">
            <a:extLst>
              <a:ext uri="{FF2B5EF4-FFF2-40B4-BE49-F238E27FC236}">
                <a16:creationId xmlns:a16="http://schemas.microsoft.com/office/drawing/2014/main" id="{1BC2CBD0-ED48-4F30-BB8E-EEDE34BE11C4}"/>
              </a:ext>
            </a:extLst>
          </p:cNvPr>
          <p:cNvSpPr>
            <a:spLocks noGrp="1"/>
          </p:cNvSpPr>
          <p:nvPr>
            <p:ph sz="quarter" idx="12"/>
          </p:nvPr>
        </p:nvSpPr>
        <p:spPr>
          <a:xfrm>
            <a:off x="455613" y="3603625"/>
            <a:ext cx="2273300" cy="546753"/>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07B55B33-5016-4321-9075-F7D8907904D9}"/>
              </a:ext>
            </a:extLst>
          </p:cNvPr>
          <p:cNvSpPr>
            <a:spLocks noGrp="1"/>
          </p:cNvSpPr>
          <p:nvPr>
            <p:ph sz="quarter" idx="13"/>
          </p:nvPr>
        </p:nvSpPr>
        <p:spPr>
          <a:xfrm>
            <a:off x="7110484" y="1514475"/>
            <a:ext cx="3821041" cy="403137"/>
          </a:xfrm>
        </p:spPr>
        <p:txBody>
          <a:bodyPr/>
          <a:lstStyle/>
          <a:p>
            <a:pPr lvl="0"/>
            <a:r>
              <a:rPr lang="en-US" dirty="0"/>
              <a:t>Click to edit Master</a:t>
            </a:r>
          </a:p>
        </p:txBody>
      </p:sp>
      <p:sp>
        <p:nvSpPr>
          <p:cNvPr id="12" name="Content Placeholder 11">
            <a:extLst>
              <a:ext uri="{FF2B5EF4-FFF2-40B4-BE49-F238E27FC236}">
                <a16:creationId xmlns:a16="http://schemas.microsoft.com/office/drawing/2014/main" id="{3CB81FB3-59A1-4527-81E0-D7B498EC9ECD}"/>
              </a:ext>
            </a:extLst>
          </p:cNvPr>
          <p:cNvSpPr>
            <a:spLocks noGrp="1"/>
          </p:cNvSpPr>
          <p:nvPr>
            <p:ph sz="quarter" idx="14"/>
          </p:nvPr>
        </p:nvSpPr>
        <p:spPr>
          <a:xfrm>
            <a:off x="7015163" y="2101850"/>
            <a:ext cx="3821112" cy="546753"/>
          </a:xfrm>
        </p:spPr>
        <p:txBody>
          <a:bodyPr/>
          <a:lstStyle/>
          <a:p>
            <a:pPr lvl="0"/>
            <a:r>
              <a:rPr lang="en-US" dirty="0"/>
              <a:t>Click to edit Master text</a:t>
            </a:r>
          </a:p>
        </p:txBody>
      </p:sp>
      <p:sp>
        <p:nvSpPr>
          <p:cNvPr id="14" name="Content Placeholder 13">
            <a:extLst>
              <a:ext uri="{FF2B5EF4-FFF2-40B4-BE49-F238E27FC236}">
                <a16:creationId xmlns:a16="http://schemas.microsoft.com/office/drawing/2014/main" id="{8E0074CA-A0C6-4B29-B7D6-E0E3E8FC9714}"/>
              </a:ext>
            </a:extLst>
          </p:cNvPr>
          <p:cNvSpPr>
            <a:spLocks noGrp="1"/>
          </p:cNvSpPr>
          <p:nvPr>
            <p:ph sz="quarter" idx="15"/>
          </p:nvPr>
        </p:nvSpPr>
        <p:spPr>
          <a:xfrm>
            <a:off x="7015163" y="2825750"/>
            <a:ext cx="3821112" cy="546753"/>
          </a:xfrm>
        </p:spPr>
        <p:txBody>
          <a:bodyPr/>
          <a:lstStyle/>
          <a:p>
            <a:pPr lvl="0"/>
            <a:r>
              <a:rPr lang="en-US" dirty="0"/>
              <a:t>Click to edit Master text</a:t>
            </a:r>
          </a:p>
        </p:txBody>
      </p:sp>
      <p:sp>
        <p:nvSpPr>
          <p:cNvPr id="16" name="Content Placeholder 15">
            <a:extLst>
              <a:ext uri="{FF2B5EF4-FFF2-40B4-BE49-F238E27FC236}">
                <a16:creationId xmlns:a16="http://schemas.microsoft.com/office/drawing/2014/main" id="{A89AC26A-F8DB-4A27-9F37-92F15733A063}"/>
              </a:ext>
            </a:extLst>
          </p:cNvPr>
          <p:cNvSpPr>
            <a:spLocks noGrp="1"/>
          </p:cNvSpPr>
          <p:nvPr>
            <p:ph sz="quarter" idx="16"/>
          </p:nvPr>
        </p:nvSpPr>
        <p:spPr>
          <a:xfrm>
            <a:off x="7015163" y="3502557"/>
            <a:ext cx="4162425" cy="546753"/>
          </a:xfrm>
        </p:spPr>
        <p:txBody>
          <a:bodyPr/>
          <a:lstStyle/>
          <a:p>
            <a:pPr lvl="0"/>
            <a:r>
              <a:rPr lang="en-US" dirty="0"/>
              <a:t>Click to edit Master text styles</a:t>
            </a:r>
          </a:p>
        </p:txBody>
      </p:sp>
      <p:sp>
        <p:nvSpPr>
          <p:cNvPr id="18" name="Content Placeholder 17">
            <a:extLst>
              <a:ext uri="{FF2B5EF4-FFF2-40B4-BE49-F238E27FC236}">
                <a16:creationId xmlns:a16="http://schemas.microsoft.com/office/drawing/2014/main" id="{1AEDDC7A-A7EF-48D1-84AF-5421BFDEB79A}"/>
              </a:ext>
            </a:extLst>
          </p:cNvPr>
          <p:cNvSpPr>
            <a:spLocks noGrp="1"/>
          </p:cNvSpPr>
          <p:nvPr>
            <p:ph sz="quarter" idx="17"/>
          </p:nvPr>
        </p:nvSpPr>
        <p:spPr>
          <a:xfrm>
            <a:off x="6851650" y="4149725"/>
            <a:ext cx="4325938" cy="547688"/>
          </a:xfrm>
        </p:spPr>
        <p:txBody>
          <a:bodyPr/>
          <a:lstStyle/>
          <a:p>
            <a:pPr lvl="0"/>
            <a:r>
              <a:rPr lang="en-US" dirty="0"/>
              <a:t>Click to edit Master text styles</a:t>
            </a:r>
          </a:p>
        </p:txBody>
      </p:sp>
      <p:sp>
        <p:nvSpPr>
          <p:cNvPr id="20" name="Content Placeholder 19">
            <a:extLst>
              <a:ext uri="{FF2B5EF4-FFF2-40B4-BE49-F238E27FC236}">
                <a16:creationId xmlns:a16="http://schemas.microsoft.com/office/drawing/2014/main" id="{86D576C2-2740-40EF-84E5-963426F6D969}"/>
              </a:ext>
            </a:extLst>
          </p:cNvPr>
          <p:cNvSpPr>
            <a:spLocks noGrp="1"/>
          </p:cNvSpPr>
          <p:nvPr>
            <p:ph sz="quarter" idx="18"/>
          </p:nvPr>
        </p:nvSpPr>
        <p:spPr>
          <a:xfrm>
            <a:off x="6851650" y="4830763"/>
            <a:ext cx="4325938" cy="547687"/>
          </a:xfrm>
        </p:spPr>
        <p:txBody>
          <a:bodyPr/>
          <a:lstStyle/>
          <a:p>
            <a:pPr lvl="0"/>
            <a:r>
              <a:rPr lang="en-US" dirty="0"/>
              <a:t>Click to edit Master text styles</a:t>
            </a:r>
          </a:p>
        </p:txBody>
      </p:sp>
      <p:sp>
        <p:nvSpPr>
          <p:cNvPr id="22" name="Content Placeholder 21">
            <a:extLst>
              <a:ext uri="{FF2B5EF4-FFF2-40B4-BE49-F238E27FC236}">
                <a16:creationId xmlns:a16="http://schemas.microsoft.com/office/drawing/2014/main" id="{575BEDAB-0E42-4E1E-904F-C4D6073B2D80}"/>
              </a:ext>
            </a:extLst>
          </p:cNvPr>
          <p:cNvSpPr>
            <a:spLocks noGrp="1"/>
          </p:cNvSpPr>
          <p:nvPr>
            <p:ph sz="quarter" idx="19"/>
          </p:nvPr>
        </p:nvSpPr>
        <p:spPr>
          <a:xfrm>
            <a:off x="6700838" y="5513388"/>
            <a:ext cx="4476750" cy="547687"/>
          </a:xfrm>
        </p:spPr>
        <p:txBody>
          <a:bodyPr/>
          <a:lstStyle/>
          <a:p>
            <a:pPr lvl="0"/>
            <a:r>
              <a:rPr lang="en-US" dirty="0"/>
              <a:t>Click to edit Master text style</a:t>
            </a:r>
          </a:p>
        </p:txBody>
      </p:sp>
      <p:sp>
        <p:nvSpPr>
          <p:cNvPr id="24" name="Content Placeholder 23">
            <a:extLst>
              <a:ext uri="{FF2B5EF4-FFF2-40B4-BE49-F238E27FC236}">
                <a16:creationId xmlns:a16="http://schemas.microsoft.com/office/drawing/2014/main" id="{AE6E799E-A9F4-4EB7-BCB9-449E7E9FB745}"/>
              </a:ext>
            </a:extLst>
          </p:cNvPr>
          <p:cNvSpPr>
            <a:spLocks noGrp="1"/>
          </p:cNvSpPr>
          <p:nvPr>
            <p:ph sz="quarter" idx="20"/>
          </p:nvPr>
        </p:nvSpPr>
        <p:spPr>
          <a:xfrm>
            <a:off x="6496050" y="6223000"/>
            <a:ext cx="4681538" cy="546753"/>
          </a:xfrm>
        </p:spPr>
        <p:txBody>
          <a:bodyPr/>
          <a:lstStyle/>
          <a:p>
            <a:pPr lvl="0"/>
            <a:r>
              <a:rPr lang="en-US" dirty="0"/>
              <a:t>Click to edit Master text styles</a:t>
            </a:r>
          </a:p>
        </p:txBody>
      </p:sp>
      <p:sp>
        <p:nvSpPr>
          <p:cNvPr id="26" name="Content Placeholder 25">
            <a:extLst>
              <a:ext uri="{FF2B5EF4-FFF2-40B4-BE49-F238E27FC236}">
                <a16:creationId xmlns:a16="http://schemas.microsoft.com/office/drawing/2014/main" id="{6B9CFAC4-B6F8-4847-ADB6-242C067F945E}"/>
              </a:ext>
            </a:extLst>
          </p:cNvPr>
          <p:cNvSpPr>
            <a:spLocks noGrp="1"/>
          </p:cNvSpPr>
          <p:nvPr>
            <p:ph sz="quarter" idx="21"/>
          </p:nvPr>
        </p:nvSpPr>
        <p:spPr>
          <a:xfrm>
            <a:off x="2728913" y="4736211"/>
            <a:ext cx="3565525" cy="546753"/>
          </a:xfrm>
        </p:spPr>
        <p:txBody>
          <a:bodyPr/>
          <a:lstStyle/>
          <a:p>
            <a:pPr lvl="0"/>
            <a:r>
              <a:rPr lang="en-US" dirty="0"/>
              <a:t>Click to edit Master text</a:t>
            </a:r>
          </a:p>
        </p:txBody>
      </p:sp>
      <p:sp>
        <p:nvSpPr>
          <p:cNvPr id="5" name="Content Placeholder 4">
            <a:extLst>
              <a:ext uri="{FF2B5EF4-FFF2-40B4-BE49-F238E27FC236}">
                <a16:creationId xmlns:a16="http://schemas.microsoft.com/office/drawing/2014/main" id="{244B551B-7E7D-482F-B859-80892DAB47CC}"/>
              </a:ext>
            </a:extLst>
          </p:cNvPr>
          <p:cNvSpPr>
            <a:spLocks noGrp="1"/>
          </p:cNvSpPr>
          <p:nvPr>
            <p:ph sz="quarter" idx="22"/>
          </p:nvPr>
        </p:nvSpPr>
        <p:spPr>
          <a:xfrm>
            <a:off x="2109788" y="5880295"/>
            <a:ext cx="2940514" cy="546558"/>
          </a:xfrm>
        </p:spPr>
        <p:txBody>
          <a:bodyPr/>
          <a:lstStyle/>
          <a:p>
            <a:pPr lvl="0"/>
            <a:r>
              <a:rPr lang="en-US" dirty="0"/>
              <a:t>Click to edit Master</a:t>
            </a:r>
          </a:p>
        </p:txBody>
      </p:sp>
    </p:spTree>
    <p:extLst>
      <p:ext uri="{BB962C8B-B14F-4D97-AF65-F5344CB8AC3E}">
        <p14:creationId xmlns:p14="http://schemas.microsoft.com/office/powerpoint/2010/main" val="176124721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958586" y="-1"/>
            <a:ext cx="6233414" cy="6858001"/>
          </a:xfrm>
          <a:prstGeom prst="rect">
            <a:avLst/>
          </a:prstGeom>
        </p:spPr>
      </p:pic>
    </p:spTree>
    <p:extLst>
      <p:ext uri="{BB962C8B-B14F-4D97-AF65-F5344CB8AC3E}">
        <p14:creationId xmlns:p14="http://schemas.microsoft.com/office/powerpoint/2010/main" val="2018368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1619765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82644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07798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59543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0660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65840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623370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015692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98870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12111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526971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670254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6614886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350026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6787591"/>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7994271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94228217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474972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1606596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37945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59652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008074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68666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52451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86145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16306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11047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739002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8539967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691316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1179639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4379680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Tree>
    <p:extLst>
      <p:ext uri="{BB962C8B-B14F-4D97-AF65-F5344CB8AC3E}">
        <p14:creationId xmlns:p14="http://schemas.microsoft.com/office/powerpoint/2010/main" val="190979720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8"/>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8159770" y="2323340"/>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01890973"/>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55039628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86467" y="206106"/>
            <a:ext cx="5583404" cy="6409831"/>
          </a:xfrm>
          <a:prstGeom prst="rect">
            <a:avLst/>
          </a:prstGeom>
        </p:spPr>
      </p:pic>
    </p:spTree>
    <p:extLst>
      <p:ext uri="{BB962C8B-B14F-4D97-AF65-F5344CB8AC3E}">
        <p14:creationId xmlns:p14="http://schemas.microsoft.com/office/powerpoint/2010/main" val="1225546090"/>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4211575792"/>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65056" y="0"/>
            <a:ext cx="5973790" cy="6858000"/>
          </a:xfrm>
          <a:prstGeom prst="rect">
            <a:avLst/>
          </a:prstGeom>
        </p:spPr>
      </p:pic>
    </p:spTree>
    <p:extLst>
      <p:ext uri="{BB962C8B-B14F-4D97-AF65-F5344CB8AC3E}">
        <p14:creationId xmlns:p14="http://schemas.microsoft.com/office/powerpoint/2010/main" val="3985525672"/>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2454021617"/>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65056" y="0"/>
            <a:ext cx="5973790" cy="6858000"/>
          </a:xfrm>
          <a:prstGeom prst="rect">
            <a:avLst/>
          </a:prstGeom>
        </p:spPr>
      </p:pic>
    </p:spTree>
    <p:extLst>
      <p:ext uri="{BB962C8B-B14F-4D97-AF65-F5344CB8AC3E}">
        <p14:creationId xmlns:p14="http://schemas.microsoft.com/office/powerpoint/2010/main" val="2001906108"/>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18211" y="0"/>
            <a:ext cx="5973790" cy="6858000"/>
          </a:xfrm>
          <a:prstGeom prst="rect">
            <a:avLst/>
          </a:prstGeom>
        </p:spPr>
      </p:pic>
    </p:spTree>
    <p:extLst>
      <p:ext uri="{BB962C8B-B14F-4D97-AF65-F5344CB8AC3E}">
        <p14:creationId xmlns:p14="http://schemas.microsoft.com/office/powerpoint/2010/main" val="2961149128"/>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218211" y="0"/>
            <a:ext cx="5973790" cy="6858000"/>
          </a:xfrm>
          <a:prstGeom prst="rect">
            <a:avLst/>
          </a:prstGeom>
        </p:spPr>
      </p:pic>
    </p:spTree>
    <p:extLst>
      <p:ext uri="{BB962C8B-B14F-4D97-AF65-F5344CB8AC3E}">
        <p14:creationId xmlns:p14="http://schemas.microsoft.com/office/powerpoint/2010/main" val="244254476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18211" y="0"/>
            <a:ext cx="5973790" cy="6858000"/>
          </a:xfrm>
          <a:prstGeom prst="rect">
            <a:avLst/>
          </a:prstGeom>
        </p:spPr>
      </p:pic>
    </p:spTree>
    <p:extLst>
      <p:ext uri="{BB962C8B-B14F-4D97-AF65-F5344CB8AC3E}">
        <p14:creationId xmlns:p14="http://schemas.microsoft.com/office/powerpoint/2010/main" val="517298538"/>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3"/>
            <a:ext cx="3290380" cy="3786998"/>
          </a:xfrm>
          <a:prstGeom prst="rect">
            <a:avLst/>
          </a:prstGeom>
        </p:spPr>
        <p:txBody>
          <a:bodyPr wrap="square" lIns="0" tIns="0" rIns="0" bIns="0">
            <a:noAutofit/>
          </a:bodyPr>
          <a:lstStyle>
            <a:lvl1pPr marL="0" indent="0" defTabSz="507336">
              <a:spcAft>
                <a:spcPts val="490"/>
              </a:spcAft>
              <a:buNone/>
              <a:defRPr sz="1765" spc="0" baseline="0">
                <a:solidFill>
                  <a:srgbClr val="000000"/>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4203881540"/>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8" indent="0">
              <a:buNone/>
              <a:defRPr/>
            </a:lvl3pPr>
            <a:lvl4pPr marL="672298" indent="0">
              <a:buNone/>
              <a:defRPr/>
            </a:lvl4pPr>
            <a:lvl5pPr marL="896397"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8" indent="0">
              <a:buNone/>
              <a:defRPr/>
            </a:lvl3pPr>
            <a:lvl4pPr marL="672298" indent="0">
              <a:buNone/>
              <a:defRPr/>
            </a:lvl4pPr>
            <a:lvl5pPr marL="896397"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rgbClr val="000000"/>
                </a:solidFill>
              </a:defRPr>
            </a:lvl2pPr>
            <a:lvl3pPr marL="448198" indent="0">
              <a:buNone/>
              <a:defRPr/>
            </a:lvl3pPr>
            <a:lvl4pPr marL="672298"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5"/>
            <a:ext cx="11306469" cy="243143"/>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Medium: body copy Segoe UI Regular 14/18</a:t>
            </a:r>
          </a:p>
        </p:txBody>
      </p:sp>
    </p:spTree>
    <p:extLst>
      <p:ext uri="{BB962C8B-B14F-4D97-AF65-F5344CB8AC3E}">
        <p14:creationId xmlns:p14="http://schemas.microsoft.com/office/powerpoint/2010/main" val="3351268220"/>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149" marR="0" indent="-336149" algn="l" defTabSz="914378"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9" marR="0" lvl="0" indent="-336149" algn="l" defTabSz="914378"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9" marR="0" lvl="0" indent="-336149" algn="l" defTabSz="914378"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323601207"/>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527047259"/>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32879381"/>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64957" y="1599723"/>
            <a:ext cx="3609417" cy="3108047"/>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3" y="2882154"/>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884638664"/>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3"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9"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70"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0"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4"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806371256"/>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181481027"/>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24858543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6936735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28511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0720951"/>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29842" y="0"/>
            <a:ext cx="5973790" cy="6858000"/>
          </a:xfrm>
          <a:prstGeom prst="rect">
            <a:avLst/>
          </a:prstGeom>
        </p:spPr>
      </p:pic>
      <p:sp>
        <p:nvSpPr>
          <p:cNvPr id="2" name="Title 1"/>
          <p:cNvSpPr>
            <a:spLocks noGrp="1"/>
          </p:cNvSpPr>
          <p:nvPr>
            <p:ph type="title" hasCustomPrompt="1"/>
          </p:nvPr>
        </p:nvSpPr>
        <p:spPr>
          <a:xfrm>
            <a:off x="455996" y="620429"/>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554056387"/>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5648" y="2152784"/>
            <a:ext cx="3648727" cy="2589915"/>
          </a:xfrm>
          <a:prstGeom prst="rect">
            <a:avLst/>
          </a:prstGeom>
        </p:spPr>
      </p:pic>
      <p:pic>
        <p:nvPicPr>
          <p:cNvPr id="17" name="Picture 16"/>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5" y="3193695"/>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6"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095743401"/>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1845564202"/>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511851735"/>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037084288"/>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1" b="0" i="0" spc="0">
                <a:solidFill>
                  <a:srgbClr val="000000"/>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1"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1"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144423578"/>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90731645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8096719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2536687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296783"/>
          </a:xfrm>
          <a:prstGeom prst="rect">
            <a:avLst/>
          </a:prstGeom>
        </p:spPr>
        <p:txBody>
          <a:bodyPr/>
          <a:lstStyle>
            <a:lvl1pPr marL="284796" indent="-28479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55" indent="-27546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51" indent="-28479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54" indent="-224103">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55" indent="-224103">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0944227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2427858"/>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50415"/>
          </a:xfrm>
        </p:spPr>
        <p:txBody>
          <a:bodyPr/>
          <a:lstStyle>
            <a:lvl1pPr marL="0" indent="0" algn="r">
              <a:lnSpc>
                <a:spcPct val="100000"/>
              </a:lnSpc>
              <a:buNone/>
              <a:defRPr sz="2400">
                <a:solidFill>
                  <a:schemeClr val="accent1"/>
                </a:solidFill>
              </a:defRPr>
            </a:lvl1pPr>
            <a:lvl2pPr marL="456063" indent="0" algn="ctr">
              <a:buNone/>
              <a:defRPr sz="1995"/>
            </a:lvl2pPr>
            <a:lvl3pPr marL="912125" indent="0" algn="ctr">
              <a:buNone/>
              <a:defRPr sz="1795"/>
            </a:lvl3pPr>
            <a:lvl4pPr marL="1368188" indent="0" algn="ctr">
              <a:buNone/>
              <a:defRPr sz="1596"/>
            </a:lvl4pPr>
            <a:lvl5pPr marL="1824250" indent="0" algn="ctr">
              <a:buNone/>
              <a:defRPr sz="1596"/>
            </a:lvl5pPr>
            <a:lvl6pPr marL="2280313" indent="0" algn="ctr">
              <a:buNone/>
              <a:defRPr sz="1596"/>
            </a:lvl6pPr>
            <a:lvl7pPr marL="2736374" indent="0" algn="ctr">
              <a:buNone/>
              <a:defRPr sz="1596"/>
            </a:lvl7pPr>
            <a:lvl8pPr marL="3192437" indent="0" algn="ctr">
              <a:buNone/>
              <a:defRPr sz="1596"/>
            </a:lvl8pPr>
            <a:lvl9pPr marL="3648499"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0"/>
            <a:ext cx="4158426" cy="543185"/>
          </a:xfrm>
        </p:spPr>
        <p:txBody>
          <a:bodyPr rIns="0" anchor="ctr"/>
          <a:lstStyle>
            <a:lvl1pPr marL="0" indent="0" algn="l">
              <a:buNone/>
              <a:defRPr>
                <a:solidFill>
                  <a:schemeClr val="accent3"/>
                </a:solidFill>
                <a:latin typeface="+mj-lt"/>
              </a:defRPr>
            </a:lvl1pPr>
            <a:lvl2pPr marL="456063" indent="0">
              <a:buNone/>
              <a:defRPr/>
            </a:lvl2pPr>
            <a:lvl3pPr marL="912125" indent="0">
              <a:buNone/>
              <a:defRPr/>
            </a:lvl3pPr>
            <a:lvl4pPr marL="1368188" indent="0">
              <a:buNone/>
              <a:defRPr/>
            </a:lvl4pPr>
            <a:lvl5pPr marL="1824250"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290033439"/>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49534"/>
          </a:xfrm>
        </p:spPr>
        <p:txBody>
          <a:bodyPr/>
          <a:lstStyle>
            <a:lvl1pPr marL="0" indent="0" algn="r">
              <a:lnSpc>
                <a:spcPct val="100000"/>
              </a:lnSpc>
              <a:buNone/>
              <a:defRPr sz="2394">
                <a:solidFill>
                  <a:schemeClr val="accent1"/>
                </a:solidFill>
              </a:defRPr>
            </a:lvl1pPr>
            <a:lvl2pPr marL="456063" indent="0" algn="ctr">
              <a:buNone/>
              <a:defRPr sz="1995"/>
            </a:lvl2pPr>
            <a:lvl3pPr marL="912125" indent="0" algn="ctr">
              <a:buNone/>
              <a:defRPr sz="1795"/>
            </a:lvl3pPr>
            <a:lvl4pPr marL="1368188" indent="0" algn="ctr">
              <a:buNone/>
              <a:defRPr sz="1596"/>
            </a:lvl4pPr>
            <a:lvl5pPr marL="1824250" indent="0" algn="ctr">
              <a:buNone/>
              <a:defRPr sz="1596"/>
            </a:lvl5pPr>
            <a:lvl6pPr marL="2280313" indent="0" algn="ctr">
              <a:buNone/>
              <a:defRPr sz="1596"/>
            </a:lvl6pPr>
            <a:lvl7pPr marL="2736374" indent="0" algn="ctr">
              <a:buNone/>
              <a:defRPr sz="1596"/>
            </a:lvl7pPr>
            <a:lvl8pPr marL="3192437" indent="0" algn="ctr">
              <a:buNone/>
              <a:defRPr sz="1596"/>
            </a:lvl8pPr>
            <a:lvl9pPr marL="3648499"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0"/>
            <a:ext cx="4158426" cy="543185"/>
          </a:xfrm>
        </p:spPr>
        <p:txBody>
          <a:bodyPr rIns="0" anchor="ctr"/>
          <a:lstStyle>
            <a:lvl1pPr marL="0" indent="0" algn="l">
              <a:buNone/>
              <a:defRPr>
                <a:solidFill>
                  <a:schemeClr val="accent3"/>
                </a:solidFill>
                <a:latin typeface="+mj-lt"/>
              </a:defRPr>
            </a:lvl1pPr>
            <a:lvl2pPr marL="456063" indent="0">
              <a:buNone/>
              <a:defRPr/>
            </a:lvl2pPr>
            <a:lvl3pPr marL="912125" indent="0">
              <a:buNone/>
              <a:defRPr/>
            </a:lvl3pPr>
            <a:lvl4pPr marL="1368188" indent="0">
              <a:buNone/>
              <a:defRPr/>
            </a:lvl4pPr>
            <a:lvl5pPr marL="1824250"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047322024"/>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70"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1" y="6492717"/>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70"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655098468"/>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70"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1" y="6492717"/>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70"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517802978"/>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70"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70" y="1191570"/>
            <a:ext cx="11081177" cy="519672"/>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1" y="6492717"/>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2698135371"/>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70"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214244263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2" rIns="182879" bIns="146302" numCol="1" spcCol="0" rtlCol="0" fromWordArt="0" anchor="t" anchorCtr="0" forceAA="0" compatLnSpc="1">
            <a:prstTxWarp prst="textNoShape">
              <a:avLst/>
            </a:prstTxWarp>
            <a:noAutofit/>
          </a:bodyPr>
          <a:lstStyle/>
          <a:p>
            <a:pPr defTabSz="932519"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2" rIns="182879" bIns="146302" numCol="1" spcCol="0" rtlCol="0" fromWordArt="0" anchor="t" anchorCtr="0" forceAA="0" compatLnSpc="1">
            <a:prstTxWarp prst="textNoShape">
              <a:avLst/>
            </a:prstTxWarp>
            <a:noAutofit/>
          </a:bodyPr>
          <a:lstStyle/>
          <a:p>
            <a:pPr defTabSz="932519"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3" y="2918699"/>
            <a:ext cx="11081177" cy="1020602"/>
          </a:xfrm>
        </p:spPr>
        <p:txBody>
          <a:bodyPr anchor="ctr"/>
          <a:lstStyle>
            <a:lvl1pPr algn="ctr">
              <a:defRPr sz="4801">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664187320"/>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70" y="1506067"/>
            <a:ext cx="11081177" cy="2396047"/>
          </a:xfrm>
          <a:prstGeom prst="rect">
            <a:avLst/>
          </a:prstGeom>
        </p:spPr>
        <p:txBody>
          <a:bodyPr/>
          <a:lstStyle>
            <a:lvl1pPr marL="284081" indent="-284081">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7" indent="-27476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28" indent="-28408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67" indent="-22353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0008" indent="-22353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70"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9858137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5"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503754437"/>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70"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3887840281"/>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54207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41330514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4077623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3500970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753734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7574880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049244058"/>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64558677"/>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20753703"/>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95642630"/>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97996041"/>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18189180"/>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93604832"/>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5790295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4462321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72526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111988483"/>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909120900"/>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69599933"/>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83204002"/>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15462854"/>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45405429"/>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131469"/>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282529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678232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411979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09442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654413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470675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1" y="1168943"/>
            <a:ext cx="3290380" cy="3786998"/>
          </a:xfrm>
          <a:prstGeom prst="rect">
            <a:avLst/>
          </a:prstGeom>
        </p:spPr>
        <p:txBody>
          <a:bodyPr wrap="square" lIns="0" tIns="0" rIns="0" bIns="0">
            <a:noAutofit/>
          </a:bodyPr>
          <a:lstStyle>
            <a:lvl1pPr marL="0" indent="0" defTabSz="507233">
              <a:spcAft>
                <a:spcPts val="490"/>
              </a:spcAft>
              <a:buNone/>
              <a:defRPr sz="1765" spc="0" baseline="0">
                <a:solidFill>
                  <a:srgbClr val="000000"/>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2475217770"/>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3918614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59378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2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24"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096000" y="1168944"/>
            <a:ext cx="547437" cy="3786998"/>
          </a:xfrm>
          <a:prstGeom prst="rect">
            <a:avLst/>
          </a:prstGeo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643436" y="1168943"/>
            <a:ext cx="3290380" cy="3786998"/>
          </a:xfrm>
          <a:prstGeom prst="rect">
            <a:avLst/>
          </a:prstGeom>
        </p:spPr>
        <p:txBody>
          <a:bodyPr wrap="square" lIns="0" tIns="0" rIns="0" bIns="0">
            <a:noAutofit/>
          </a:bodyPr>
          <a:lstStyle>
            <a:lvl1pPr marL="0" indent="0" defTabSz="507336">
              <a:spcAft>
                <a:spcPts val="490"/>
              </a:spcAft>
              <a:buNone/>
              <a:defRPr sz="1765" spc="0" baseline="0">
                <a:solidFill>
                  <a:srgbClr val="000000"/>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1956885155"/>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091281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706430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8"/>
            <a:ext cx="3400425" cy="6753225"/>
          </a:xfrm>
          <a:prstGeom prst="rect">
            <a:avLst/>
          </a:prstGeom>
        </p:spPr>
      </p:pic>
    </p:spTree>
    <p:extLst>
      <p:ext uri="{BB962C8B-B14F-4D97-AF65-F5344CB8AC3E}">
        <p14:creationId xmlns:p14="http://schemas.microsoft.com/office/powerpoint/2010/main" val="132604762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A0D212E3-CD68-4BBD-BB1F-3AA2725F633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13497" y="52388"/>
            <a:ext cx="3400425" cy="6753225"/>
          </a:xfrm>
          <a:prstGeom prst="rect">
            <a:avLst/>
          </a:prstGeom>
        </p:spPr>
      </p:pic>
      <p:pic>
        <p:nvPicPr>
          <p:cNvPr id="6" name="Picture 5">
            <a:extLst>
              <a:ext uri="{FF2B5EF4-FFF2-40B4-BE49-F238E27FC236}">
                <a16:creationId xmlns:a16="http://schemas.microsoft.com/office/drawing/2014/main" id="{5DEB9854-0F61-4F53-BB9B-9CE86F2DC70E}"/>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159770" y="2323340"/>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E54E1245-396A-43ED-AB80-8C0D3D964876}"/>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Tree>
    <p:extLst>
      <p:ext uri="{BB962C8B-B14F-4D97-AF65-F5344CB8AC3E}">
        <p14:creationId xmlns:p14="http://schemas.microsoft.com/office/powerpoint/2010/main" val="4008098007"/>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539580794"/>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86467" y="206106"/>
            <a:ext cx="5583404" cy="6409831"/>
          </a:xfrm>
          <a:prstGeom prst="rect">
            <a:avLst/>
          </a:prstGeom>
        </p:spPr>
      </p:pic>
    </p:spTree>
    <p:extLst>
      <p:ext uri="{BB962C8B-B14F-4D97-AF65-F5344CB8AC3E}">
        <p14:creationId xmlns:p14="http://schemas.microsoft.com/office/powerpoint/2010/main" val="631835973"/>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3566007817"/>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65056" y="0"/>
            <a:ext cx="5973790" cy="6858000"/>
          </a:xfrm>
          <a:prstGeom prst="rect">
            <a:avLst/>
          </a:prstGeom>
        </p:spPr>
      </p:pic>
    </p:spTree>
    <p:extLst>
      <p:ext uri="{BB962C8B-B14F-4D97-AF65-F5344CB8AC3E}">
        <p14:creationId xmlns:p14="http://schemas.microsoft.com/office/powerpoint/2010/main" val="1751631547"/>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3778927694"/>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65056" y="0"/>
            <a:ext cx="5973790" cy="6858000"/>
          </a:xfrm>
          <a:prstGeom prst="rect">
            <a:avLst/>
          </a:prstGeom>
        </p:spPr>
      </p:pic>
    </p:spTree>
    <p:extLst>
      <p:ext uri="{BB962C8B-B14F-4D97-AF65-F5344CB8AC3E}">
        <p14:creationId xmlns:p14="http://schemas.microsoft.com/office/powerpoint/2010/main" val="167687844"/>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38"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00886" y="1168944"/>
            <a:ext cx="547437" cy="3786998"/>
          </a:xfrm>
          <a:prstGeom prst="rect">
            <a:avLst/>
          </a:prstGeo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48322" y="1168943"/>
            <a:ext cx="3290380" cy="3786998"/>
          </a:xfrm>
          <a:prstGeom prst="rect">
            <a:avLst/>
          </a:prstGeom>
        </p:spPr>
        <p:txBody>
          <a:bodyPr wrap="square" lIns="0" tIns="0" rIns="0" bIns="0">
            <a:noAutofit/>
          </a:bodyPr>
          <a:lstStyle>
            <a:lvl1pPr marL="0" indent="0" defTabSz="507336">
              <a:spcAft>
                <a:spcPts val="490"/>
              </a:spcAft>
              <a:buNone/>
              <a:defRPr sz="1765" spc="0" baseline="0">
                <a:solidFill>
                  <a:srgbClr val="000000"/>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222177601"/>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6" y="1922801"/>
            <a:ext cx="11306469" cy="307777"/>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z="2000" spc="0">
                <a:solidFill>
                  <a:srgbClr val="000000"/>
                </a:solidFill>
                <a:latin typeface="+mn-lt"/>
              </a:defRPr>
            </a:lvl2pPr>
            <a:lvl3pPr marL="448198" indent="0">
              <a:buNone/>
              <a:defRPr/>
            </a:lvl3pPr>
            <a:lvl4pPr marL="672298" indent="0">
              <a:buNone/>
              <a:defRPr/>
            </a:lvl4pPr>
            <a:lvl5pPr marL="896397"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8" indent="0">
              <a:buNone/>
              <a:defRPr/>
            </a:lvl3pPr>
            <a:lvl4pPr marL="672298" indent="0">
              <a:buNone/>
              <a:defRPr/>
            </a:lvl4pPr>
            <a:lvl5pPr marL="896397"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rgbClr val="000000"/>
                </a:solidFill>
              </a:defRPr>
            </a:lvl2pPr>
            <a:lvl3pPr marL="448198" indent="0">
              <a:buNone/>
              <a:defRPr/>
            </a:lvl3pPr>
            <a:lvl4pPr marL="672298"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5"/>
            <a:ext cx="11306469" cy="243143"/>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Medium: body copy Segoe UI Regular 14/18</a:t>
            </a:r>
          </a:p>
        </p:txBody>
      </p:sp>
      <p:sp>
        <p:nvSpPr>
          <p:cNvPr id="3" name="Title 2">
            <a:extLst>
              <a:ext uri="{FF2B5EF4-FFF2-40B4-BE49-F238E27FC236}">
                <a16:creationId xmlns:a16="http://schemas.microsoft.com/office/drawing/2014/main" id="{95B6C4AB-8599-43DF-AAC0-FDC13B16511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5815810"/>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2154436"/>
          </a:xfrm>
          <a:prstGeom prst="rect">
            <a:avLst/>
          </a:prstGeom>
        </p:spPr>
        <p:txBody>
          <a:bodyPr wrap="square" lIns="0" tIns="0" rIns="0" bIns="0">
            <a:spAutoFit/>
          </a:bodyPr>
          <a:lstStyle>
            <a:lvl1pPr marL="222586" marR="0" indent="-222586" algn="l" defTabSz="914378" rtl="0" eaLnBrk="1" fontAlgn="auto" latinLnBrk="0" hangingPunct="1">
              <a:lnSpc>
                <a:spcPct val="100000"/>
              </a:lnSpc>
              <a:spcBef>
                <a:spcPts val="0"/>
              </a:spcBef>
              <a:spcAft>
                <a:spcPts val="1177"/>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marL="222586" marR="0" lvl="0" indent="-222586" algn="l" defTabSz="914378"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p:txBody>
      </p:sp>
      <p:sp>
        <p:nvSpPr>
          <p:cNvPr id="3" name="Title 2">
            <a:extLst>
              <a:ext uri="{FF2B5EF4-FFF2-40B4-BE49-F238E27FC236}">
                <a16:creationId xmlns:a16="http://schemas.microsoft.com/office/drawing/2014/main" id="{E40555E0-8002-4C22-A8EB-70C12E9F8E8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873941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6" y="1922588"/>
            <a:ext cx="9384447" cy="615553"/>
          </a:xfrm>
          <a:prstGeom prst="rect">
            <a:avLst/>
          </a:prstGeom>
        </p:spPr>
        <p:txBody>
          <a:bodyPr wrap="square" lIns="0" tIns="0" rIns="0" bIns="0">
            <a:spAutoFit/>
          </a:bodyPr>
          <a:lstStyle>
            <a:lvl1pPr marL="0" indent="0">
              <a:lnSpc>
                <a:spcPts val="2353"/>
              </a:lnSpc>
              <a:buNone/>
              <a:defRPr lang="en-US" sz="2000"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 name="Title 2">
            <a:extLst>
              <a:ext uri="{FF2B5EF4-FFF2-40B4-BE49-F238E27FC236}">
                <a16:creationId xmlns:a16="http://schemas.microsoft.com/office/drawing/2014/main" id="{266386FC-3B52-47CB-A0AD-D3E765D26C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5282834"/>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 name="Title 2">
            <a:extLst>
              <a:ext uri="{FF2B5EF4-FFF2-40B4-BE49-F238E27FC236}">
                <a16:creationId xmlns:a16="http://schemas.microsoft.com/office/drawing/2014/main" id="{9FB9618F-2FD7-4FFA-87F3-467E548ED7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9648428"/>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64957" y="1599723"/>
            <a:ext cx="3609417" cy="3108047"/>
          </a:xfrm>
          <a:prstGeom prst="rect">
            <a:avLst/>
          </a:prstGeom>
        </p:spPr>
      </p:pic>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3" y="2882154"/>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 name="Title 3">
            <a:extLst>
              <a:ext uri="{FF2B5EF4-FFF2-40B4-BE49-F238E27FC236}">
                <a16:creationId xmlns:a16="http://schemas.microsoft.com/office/drawing/2014/main" id="{A1A0B535-23B7-477D-A8BA-FDBA0ADF574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9011830"/>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29BBE7-9E93-403D-B4A8-B00D7C9EF07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6959467"/>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709043089"/>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8045347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0"/>
            <a:ext cx="5973053" cy="6857999"/>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 name="Title 3">
            <a:extLst>
              <a:ext uri="{FF2B5EF4-FFF2-40B4-BE49-F238E27FC236}">
                <a16:creationId xmlns:a16="http://schemas.microsoft.com/office/drawing/2014/main" id="{BDC2D027-E5D8-440D-96B0-E5C1038817B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335471"/>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5648" y="2152784"/>
            <a:ext cx="3648727" cy="2589915"/>
          </a:xfrm>
          <a:prstGeom prst="rect">
            <a:avLst/>
          </a:prstGeom>
        </p:spPr>
      </p:pic>
      <p:pic>
        <p:nvPicPr>
          <p:cNvPr id="17" name="Picture 16"/>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5" y="3193695"/>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6"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3" name="Title 2">
            <a:extLst>
              <a:ext uri="{FF2B5EF4-FFF2-40B4-BE49-F238E27FC236}">
                <a16:creationId xmlns:a16="http://schemas.microsoft.com/office/drawing/2014/main" id="{BA220B15-C75A-472A-947E-2CBB1A4E133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4347062"/>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3" name="Title 2">
            <a:extLst>
              <a:ext uri="{FF2B5EF4-FFF2-40B4-BE49-F238E27FC236}">
                <a16:creationId xmlns:a16="http://schemas.microsoft.com/office/drawing/2014/main" id="{3B937C41-AE60-4D67-9EF2-81A10B71B8C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7835714"/>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 name="Title 1">
            <a:extLst>
              <a:ext uri="{FF2B5EF4-FFF2-40B4-BE49-F238E27FC236}">
                <a16:creationId xmlns:a16="http://schemas.microsoft.com/office/drawing/2014/main" id="{FC7E86DF-7182-41B6-A250-EDE3ADB479A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955551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3" name="Title 2">
            <a:extLst>
              <a:ext uri="{FF2B5EF4-FFF2-40B4-BE49-F238E27FC236}">
                <a16:creationId xmlns:a16="http://schemas.microsoft.com/office/drawing/2014/main" id="{C6F817D7-948A-459E-AD3B-3E42DA6098B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0384303"/>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1" b="0" i="0" spc="0">
                <a:solidFill>
                  <a:srgbClr val="000000"/>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1"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1"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3" name="Title 2">
            <a:extLst>
              <a:ext uri="{FF2B5EF4-FFF2-40B4-BE49-F238E27FC236}">
                <a16:creationId xmlns:a16="http://schemas.microsoft.com/office/drawing/2014/main" id="{114B9A04-6DB4-4AE6-A340-7B37C45FB6B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0921776"/>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a:t>Click icon to add table</a:t>
            </a:r>
          </a:p>
        </p:txBody>
      </p:sp>
      <p:sp>
        <p:nvSpPr>
          <p:cNvPr id="3" name="Title 2">
            <a:extLst>
              <a:ext uri="{FF2B5EF4-FFF2-40B4-BE49-F238E27FC236}">
                <a16:creationId xmlns:a16="http://schemas.microsoft.com/office/drawing/2014/main" id="{1F065481-1D87-410E-8FDE-D738DC6BFE4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0041967"/>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867374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40184446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427038" y="1263082"/>
            <a:ext cx="11081177" cy="2396047"/>
          </a:xfrm>
          <a:prstGeom prst="rect">
            <a:avLst/>
          </a:prstGeom>
        </p:spPr>
        <p:txBody>
          <a:bodyPr/>
          <a:lstStyle>
            <a:lvl1pPr marL="284081" indent="-284081">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7" indent="-27476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28" indent="-28408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67" indent="-22353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0008" indent="-22353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D2B4F9C8-ED7E-4693-891C-082E936EEA6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819662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7007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7809529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36773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7196008" cy="178633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13496" y="52387"/>
            <a:ext cx="3400425" cy="6753225"/>
          </a:xfrm>
          <a:prstGeom prst="rect">
            <a:avLst/>
          </a:prstGeom>
        </p:spPr>
      </p:pic>
    </p:spTree>
    <p:extLst>
      <p:ext uri="{BB962C8B-B14F-4D97-AF65-F5344CB8AC3E}">
        <p14:creationId xmlns:p14="http://schemas.microsoft.com/office/powerpoint/2010/main" val="246686368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159769" y="2323340"/>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640391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28681" y="4343400"/>
            <a:ext cx="9591619" cy="706398"/>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02585004"/>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756131292"/>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3518065023"/>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4008649638"/>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807327953"/>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3832530488"/>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45940141"/>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4177876321"/>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Tree>
    <p:extLst>
      <p:ext uri="{BB962C8B-B14F-4D97-AF65-F5344CB8AC3E}">
        <p14:creationId xmlns:p14="http://schemas.microsoft.com/office/powerpoint/2010/main" val="2714392477"/>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Medium: body copy Segoe UI Regular 14/18</a:t>
            </a:r>
          </a:p>
        </p:txBody>
      </p:sp>
    </p:spTree>
    <p:extLst>
      <p:ext uri="{BB962C8B-B14F-4D97-AF65-F5344CB8AC3E}">
        <p14:creationId xmlns:p14="http://schemas.microsoft.com/office/powerpoint/2010/main" val="254791391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Tree>
    <p:extLst>
      <p:ext uri="{BB962C8B-B14F-4D97-AF65-F5344CB8AC3E}">
        <p14:creationId xmlns:p14="http://schemas.microsoft.com/office/powerpoint/2010/main" val="3663714306"/>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12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Content Placeholder 3">
            <a:extLst>
              <a:ext uri="{FF2B5EF4-FFF2-40B4-BE49-F238E27FC236}">
                <a16:creationId xmlns:a16="http://schemas.microsoft.com/office/drawing/2014/main" id="{FC92A6DB-305B-4489-AF8E-F4364E7A72BE}"/>
              </a:ext>
            </a:extLst>
          </p:cNvPr>
          <p:cNvSpPr>
            <a:spLocks noGrp="1"/>
          </p:cNvSpPr>
          <p:nvPr>
            <p:ph sz="quarter" idx="10"/>
          </p:nvPr>
        </p:nvSpPr>
        <p:spPr>
          <a:xfrm>
            <a:off x="977900" y="1752600"/>
            <a:ext cx="3187700" cy="546753"/>
          </a:xfrm>
        </p:spPr>
        <p:txBody>
          <a:bodyPr/>
          <a:lstStyle/>
          <a:p>
            <a:pPr lvl="0"/>
            <a:r>
              <a:rPr lang="en-US" dirty="0"/>
              <a:t>Click to edit Master</a:t>
            </a:r>
          </a:p>
        </p:txBody>
      </p:sp>
      <p:sp>
        <p:nvSpPr>
          <p:cNvPr id="6" name="Content Placeholder 5">
            <a:extLst>
              <a:ext uri="{FF2B5EF4-FFF2-40B4-BE49-F238E27FC236}">
                <a16:creationId xmlns:a16="http://schemas.microsoft.com/office/drawing/2014/main" id="{B4E3C4AA-40C9-4964-999A-ECD23FD1247E}"/>
              </a:ext>
            </a:extLst>
          </p:cNvPr>
          <p:cNvSpPr>
            <a:spLocks noGrp="1"/>
          </p:cNvSpPr>
          <p:nvPr>
            <p:ph sz="quarter" idx="11"/>
          </p:nvPr>
        </p:nvSpPr>
        <p:spPr>
          <a:xfrm>
            <a:off x="1155700" y="3124200"/>
            <a:ext cx="3187700" cy="546753"/>
          </a:xfrm>
        </p:spPr>
        <p:txBody>
          <a:bodyPr/>
          <a:lstStyle/>
          <a:p>
            <a:pPr lvl="0"/>
            <a:r>
              <a:rPr lang="en-US" dirty="0"/>
              <a:t>Click to edit Master</a:t>
            </a:r>
          </a:p>
        </p:txBody>
      </p:sp>
      <p:sp>
        <p:nvSpPr>
          <p:cNvPr id="8" name="Content Placeholder 7">
            <a:extLst>
              <a:ext uri="{FF2B5EF4-FFF2-40B4-BE49-F238E27FC236}">
                <a16:creationId xmlns:a16="http://schemas.microsoft.com/office/drawing/2014/main" id="{F75B8567-BBC0-40C4-BF02-3158EB2A0924}"/>
              </a:ext>
            </a:extLst>
          </p:cNvPr>
          <p:cNvSpPr>
            <a:spLocks noGrp="1"/>
          </p:cNvSpPr>
          <p:nvPr>
            <p:ph sz="quarter" idx="12"/>
          </p:nvPr>
        </p:nvSpPr>
        <p:spPr>
          <a:xfrm>
            <a:off x="1155700" y="4356100"/>
            <a:ext cx="3721100" cy="546753"/>
          </a:xfrm>
        </p:spPr>
        <p:txBody>
          <a:bodyPr/>
          <a:lstStyle/>
          <a:p>
            <a:pPr lvl="0"/>
            <a:r>
              <a:rPr lang="en-US" dirty="0"/>
              <a:t>Click to edit Master text</a:t>
            </a:r>
          </a:p>
        </p:txBody>
      </p:sp>
    </p:spTree>
    <p:extLst>
      <p:ext uri="{BB962C8B-B14F-4D97-AF65-F5344CB8AC3E}">
        <p14:creationId xmlns:p14="http://schemas.microsoft.com/office/powerpoint/2010/main" val="3444030970"/>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1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Content Placeholder 3">
            <a:extLst>
              <a:ext uri="{FF2B5EF4-FFF2-40B4-BE49-F238E27FC236}">
                <a16:creationId xmlns:a16="http://schemas.microsoft.com/office/drawing/2014/main" id="{77BE1C2F-3E7A-42BC-BB74-63A449AFBA5B}"/>
              </a:ext>
            </a:extLst>
          </p:cNvPr>
          <p:cNvSpPr>
            <a:spLocks noGrp="1"/>
          </p:cNvSpPr>
          <p:nvPr>
            <p:ph sz="quarter" idx="10"/>
          </p:nvPr>
        </p:nvSpPr>
        <p:spPr>
          <a:xfrm>
            <a:off x="455613" y="1247775"/>
            <a:ext cx="2127250" cy="546753"/>
          </a:xfrm>
        </p:spPr>
        <p:txBody>
          <a:bodyPr/>
          <a:lstStyle/>
          <a:p>
            <a:pPr lvl="0"/>
            <a:r>
              <a:rPr lang="en-US" dirty="0"/>
              <a:t>Click to edit</a:t>
            </a:r>
          </a:p>
        </p:txBody>
      </p:sp>
      <p:sp>
        <p:nvSpPr>
          <p:cNvPr id="6" name="Content Placeholder 5">
            <a:extLst>
              <a:ext uri="{FF2B5EF4-FFF2-40B4-BE49-F238E27FC236}">
                <a16:creationId xmlns:a16="http://schemas.microsoft.com/office/drawing/2014/main" id="{A89BF384-88C9-431C-9457-09F6DE5C9DDD}"/>
              </a:ext>
            </a:extLst>
          </p:cNvPr>
          <p:cNvSpPr>
            <a:spLocks noGrp="1"/>
          </p:cNvSpPr>
          <p:nvPr>
            <p:ph sz="quarter" idx="11"/>
          </p:nvPr>
        </p:nvSpPr>
        <p:spPr>
          <a:xfrm>
            <a:off x="2974975" y="1247775"/>
            <a:ext cx="2395538" cy="546100"/>
          </a:xfrm>
        </p:spPr>
        <p:txBody>
          <a:bodyPr/>
          <a:lstStyle/>
          <a:p>
            <a:pPr lvl="0"/>
            <a:r>
              <a:rPr lang="en-US" dirty="0"/>
              <a:t>Click to edit</a:t>
            </a:r>
          </a:p>
        </p:txBody>
      </p:sp>
      <p:sp>
        <p:nvSpPr>
          <p:cNvPr id="8" name="Content Placeholder 7">
            <a:extLst>
              <a:ext uri="{FF2B5EF4-FFF2-40B4-BE49-F238E27FC236}">
                <a16:creationId xmlns:a16="http://schemas.microsoft.com/office/drawing/2014/main" id="{59EB60D8-C6EB-4718-8D70-70528A94F386}"/>
              </a:ext>
            </a:extLst>
          </p:cNvPr>
          <p:cNvSpPr>
            <a:spLocks noGrp="1"/>
          </p:cNvSpPr>
          <p:nvPr>
            <p:ph sz="quarter" idx="12"/>
          </p:nvPr>
        </p:nvSpPr>
        <p:spPr>
          <a:xfrm>
            <a:off x="5805488" y="1247775"/>
            <a:ext cx="2127250" cy="546753"/>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D98F2A3A-BFDC-4A91-9234-68C65E0DB13D}"/>
              </a:ext>
            </a:extLst>
          </p:cNvPr>
          <p:cNvSpPr>
            <a:spLocks noGrp="1"/>
          </p:cNvSpPr>
          <p:nvPr>
            <p:ph sz="quarter" idx="13"/>
          </p:nvPr>
        </p:nvSpPr>
        <p:spPr>
          <a:xfrm>
            <a:off x="8331200" y="1247775"/>
            <a:ext cx="2263775" cy="546100"/>
          </a:xfrm>
        </p:spPr>
        <p:txBody>
          <a:bodyPr/>
          <a:lstStyle/>
          <a:p>
            <a:pPr lvl="0"/>
            <a:r>
              <a:rPr lang="en-US" dirty="0"/>
              <a:t>Click to edit</a:t>
            </a:r>
          </a:p>
        </p:txBody>
      </p:sp>
      <p:sp>
        <p:nvSpPr>
          <p:cNvPr id="12" name="Content Placeholder 11">
            <a:extLst>
              <a:ext uri="{FF2B5EF4-FFF2-40B4-BE49-F238E27FC236}">
                <a16:creationId xmlns:a16="http://schemas.microsoft.com/office/drawing/2014/main" id="{9968EF2C-7AE4-466E-B4B1-1A5F383FB150}"/>
              </a:ext>
            </a:extLst>
          </p:cNvPr>
          <p:cNvSpPr>
            <a:spLocks noGrp="1"/>
          </p:cNvSpPr>
          <p:nvPr>
            <p:ph sz="quarter" idx="14"/>
          </p:nvPr>
        </p:nvSpPr>
        <p:spPr>
          <a:xfrm>
            <a:off x="942975" y="2220913"/>
            <a:ext cx="2859088" cy="546100"/>
          </a:xfrm>
        </p:spPr>
        <p:txBody>
          <a:bodyPr/>
          <a:lstStyle/>
          <a:p>
            <a:pPr lvl="0"/>
            <a:r>
              <a:rPr lang="en-US" dirty="0"/>
              <a:t>Click to edit Master</a:t>
            </a:r>
          </a:p>
        </p:txBody>
      </p:sp>
      <p:sp>
        <p:nvSpPr>
          <p:cNvPr id="14" name="Content Placeholder 13">
            <a:extLst>
              <a:ext uri="{FF2B5EF4-FFF2-40B4-BE49-F238E27FC236}">
                <a16:creationId xmlns:a16="http://schemas.microsoft.com/office/drawing/2014/main" id="{16F29E83-AA4E-4E44-9430-4A98D8159DD0}"/>
              </a:ext>
            </a:extLst>
          </p:cNvPr>
          <p:cNvSpPr>
            <a:spLocks noGrp="1"/>
          </p:cNvSpPr>
          <p:nvPr>
            <p:ph sz="quarter" idx="15"/>
          </p:nvPr>
        </p:nvSpPr>
        <p:spPr>
          <a:xfrm>
            <a:off x="4732338" y="2220913"/>
            <a:ext cx="3598862" cy="546753"/>
          </a:xfrm>
        </p:spPr>
        <p:txBody>
          <a:bodyPr/>
          <a:lstStyle/>
          <a:p>
            <a:pPr lvl="0"/>
            <a:r>
              <a:rPr lang="en-US" dirty="0"/>
              <a:t>Click to edit Master text</a:t>
            </a:r>
          </a:p>
        </p:txBody>
      </p:sp>
      <p:sp>
        <p:nvSpPr>
          <p:cNvPr id="16" name="Content Placeholder 15">
            <a:extLst>
              <a:ext uri="{FF2B5EF4-FFF2-40B4-BE49-F238E27FC236}">
                <a16:creationId xmlns:a16="http://schemas.microsoft.com/office/drawing/2014/main" id="{A14D887A-A207-44B5-92D3-B590F76CD9EB}"/>
              </a:ext>
            </a:extLst>
          </p:cNvPr>
          <p:cNvSpPr>
            <a:spLocks noGrp="1"/>
          </p:cNvSpPr>
          <p:nvPr>
            <p:ph sz="quarter" idx="16"/>
          </p:nvPr>
        </p:nvSpPr>
        <p:spPr>
          <a:xfrm>
            <a:off x="455613" y="3062288"/>
            <a:ext cx="2859087" cy="546753"/>
          </a:xfrm>
        </p:spPr>
        <p:txBody>
          <a:bodyPr/>
          <a:lstStyle/>
          <a:p>
            <a:pPr lvl="0"/>
            <a:r>
              <a:rPr lang="en-US" dirty="0"/>
              <a:t>Click to edit Master</a:t>
            </a:r>
          </a:p>
        </p:txBody>
      </p:sp>
      <p:sp>
        <p:nvSpPr>
          <p:cNvPr id="18" name="Content Placeholder 17">
            <a:extLst>
              <a:ext uri="{FF2B5EF4-FFF2-40B4-BE49-F238E27FC236}">
                <a16:creationId xmlns:a16="http://schemas.microsoft.com/office/drawing/2014/main" id="{DF20F5DA-C479-456F-9D3C-F89427656487}"/>
              </a:ext>
            </a:extLst>
          </p:cNvPr>
          <p:cNvSpPr>
            <a:spLocks noGrp="1"/>
          </p:cNvSpPr>
          <p:nvPr>
            <p:ph sz="quarter" idx="17"/>
          </p:nvPr>
        </p:nvSpPr>
        <p:spPr>
          <a:xfrm>
            <a:off x="3686175" y="3062288"/>
            <a:ext cx="2728913" cy="546753"/>
          </a:xfrm>
        </p:spPr>
        <p:txBody>
          <a:bodyPr/>
          <a:lstStyle/>
          <a:p>
            <a:pPr lvl="0"/>
            <a:r>
              <a:rPr lang="en-US" dirty="0"/>
              <a:t>Click to edit Master</a:t>
            </a:r>
          </a:p>
        </p:txBody>
      </p:sp>
      <p:sp>
        <p:nvSpPr>
          <p:cNvPr id="20" name="Content Placeholder 19">
            <a:extLst>
              <a:ext uri="{FF2B5EF4-FFF2-40B4-BE49-F238E27FC236}">
                <a16:creationId xmlns:a16="http://schemas.microsoft.com/office/drawing/2014/main" id="{94E2D28A-DAD8-4C14-A83C-45541EB28E33}"/>
              </a:ext>
            </a:extLst>
          </p:cNvPr>
          <p:cNvSpPr>
            <a:spLocks noGrp="1"/>
          </p:cNvSpPr>
          <p:nvPr>
            <p:ph sz="quarter" idx="18"/>
          </p:nvPr>
        </p:nvSpPr>
        <p:spPr>
          <a:xfrm>
            <a:off x="6880225" y="3062288"/>
            <a:ext cx="2728913" cy="546100"/>
          </a:xfrm>
        </p:spPr>
        <p:txBody>
          <a:bodyPr/>
          <a:lstStyle/>
          <a:p>
            <a:pPr lvl="0"/>
            <a:r>
              <a:rPr lang="en-US" dirty="0"/>
              <a:t>Click to edit Master</a:t>
            </a:r>
          </a:p>
        </p:txBody>
      </p:sp>
      <p:sp>
        <p:nvSpPr>
          <p:cNvPr id="22" name="Content Placeholder 21">
            <a:extLst>
              <a:ext uri="{FF2B5EF4-FFF2-40B4-BE49-F238E27FC236}">
                <a16:creationId xmlns:a16="http://schemas.microsoft.com/office/drawing/2014/main" id="{7794EAD8-A71E-4549-8EE1-FDF15B9CE66F}"/>
              </a:ext>
            </a:extLst>
          </p:cNvPr>
          <p:cNvSpPr>
            <a:spLocks noGrp="1"/>
          </p:cNvSpPr>
          <p:nvPr>
            <p:ph sz="quarter" idx="19"/>
          </p:nvPr>
        </p:nvSpPr>
        <p:spPr>
          <a:xfrm>
            <a:off x="276225" y="4325938"/>
            <a:ext cx="2525713" cy="546100"/>
          </a:xfrm>
        </p:spPr>
        <p:txBody>
          <a:bodyPr/>
          <a:lstStyle/>
          <a:p>
            <a:pPr lvl="0"/>
            <a:r>
              <a:rPr lang="en-US" dirty="0"/>
              <a:t>Click to edit</a:t>
            </a:r>
          </a:p>
        </p:txBody>
      </p:sp>
      <p:sp>
        <p:nvSpPr>
          <p:cNvPr id="24" name="Content Placeholder 23">
            <a:extLst>
              <a:ext uri="{FF2B5EF4-FFF2-40B4-BE49-F238E27FC236}">
                <a16:creationId xmlns:a16="http://schemas.microsoft.com/office/drawing/2014/main" id="{3DFFABFE-822D-4DFA-97B7-A0C4EDCA28A3}"/>
              </a:ext>
            </a:extLst>
          </p:cNvPr>
          <p:cNvSpPr>
            <a:spLocks noGrp="1"/>
          </p:cNvSpPr>
          <p:nvPr>
            <p:ph sz="quarter" idx="20"/>
          </p:nvPr>
        </p:nvSpPr>
        <p:spPr>
          <a:xfrm>
            <a:off x="3314700" y="4325938"/>
            <a:ext cx="2525713" cy="546753"/>
          </a:xfrm>
        </p:spPr>
        <p:txBody>
          <a:bodyPr/>
          <a:lstStyle/>
          <a:p>
            <a:pPr lvl="0"/>
            <a:r>
              <a:rPr lang="en-US" dirty="0"/>
              <a:t>Click to edit</a:t>
            </a:r>
          </a:p>
        </p:txBody>
      </p:sp>
      <p:sp>
        <p:nvSpPr>
          <p:cNvPr id="26" name="Content Placeholder 25">
            <a:extLst>
              <a:ext uri="{FF2B5EF4-FFF2-40B4-BE49-F238E27FC236}">
                <a16:creationId xmlns:a16="http://schemas.microsoft.com/office/drawing/2014/main" id="{C879E11D-8C97-45D6-A9FD-487054032969}"/>
              </a:ext>
            </a:extLst>
          </p:cNvPr>
          <p:cNvSpPr>
            <a:spLocks noGrp="1"/>
          </p:cNvSpPr>
          <p:nvPr>
            <p:ph sz="quarter" idx="21"/>
          </p:nvPr>
        </p:nvSpPr>
        <p:spPr>
          <a:xfrm>
            <a:off x="6764338" y="4325938"/>
            <a:ext cx="3336925" cy="546753"/>
          </a:xfrm>
        </p:spPr>
        <p:txBody>
          <a:bodyPr/>
          <a:lstStyle/>
          <a:p>
            <a:pPr lvl="0"/>
            <a:r>
              <a:rPr lang="en-US" dirty="0"/>
              <a:t>Click to edit Master text</a:t>
            </a:r>
          </a:p>
        </p:txBody>
      </p:sp>
      <p:sp>
        <p:nvSpPr>
          <p:cNvPr id="28" name="Content Placeholder 27">
            <a:extLst>
              <a:ext uri="{FF2B5EF4-FFF2-40B4-BE49-F238E27FC236}">
                <a16:creationId xmlns:a16="http://schemas.microsoft.com/office/drawing/2014/main" id="{F28FAE5C-41FE-496B-835C-B3D06FC02712}"/>
              </a:ext>
            </a:extLst>
          </p:cNvPr>
          <p:cNvSpPr>
            <a:spLocks noGrp="1"/>
          </p:cNvSpPr>
          <p:nvPr>
            <p:ph sz="quarter" idx="22"/>
          </p:nvPr>
        </p:nvSpPr>
        <p:spPr>
          <a:xfrm>
            <a:off x="455613" y="5935663"/>
            <a:ext cx="2519362" cy="546753"/>
          </a:xfrm>
        </p:spPr>
        <p:txBody>
          <a:bodyPr/>
          <a:lstStyle/>
          <a:p>
            <a:pPr lvl="0"/>
            <a:r>
              <a:rPr lang="en-US" dirty="0"/>
              <a:t>Click to edit</a:t>
            </a:r>
          </a:p>
        </p:txBody>
      </p:sp>
      <p:sp>
        <p:nvSpPr>
          <p:cNvPr id="30" name="Content Placeholder 29">
            <a:extLst>
              <a:ext uri="{FF2B5EF4-FFF2-40B4-BE49-F238E27FC236}">
                <a16:creationId xmlns:a16="http://schemas.microsoft.com/office/drawing/2014/main" id="{8E8AAEB6-E7DD-4A81-B387-E499FE0610F7}"/>
              </a:ext>
            </a:extLst>
          </p:cNvPr>
          <p:cNvSpPr>
            <a:spLocks noGrp="1"/>
          </p:cNvSpPr>
          <p:nvPr>
            <p:ph sz="quarter" idx="23"/>
          </p:nvPr>
        </p:nvSpPr>
        <p:spPr>
          <a:xfrm>
            <a:off x="4325938" y="5935663"/>
            <a:ext cx="2916237" cy="546753"/>
          </a:xfrm>
        </p:spPr>
        <p:txBody>
          <a:bodyPr/>
          <a:lstStyle/>
          <a:p>
            <a:pPr lvl="0"/>
            <a:r>
              <a:rPr lang="en-US" dirty="0"/>
              <a:t>Click to edit Master</a:t>
            </a:r>
          </a:p>
        </p:txBody>
      </p:sp>
      <p:sp>
        <p:nvSpPr>
          <p:cNvPr id="5" name="Content Placeholder 4">
            <a:extLst>
              <a:ext uri="{FF2B5EF4-FFF2-40B4-BE49-F238E27FC236}">
                <a16:creationId xmlns:a16="http://schemas.microsoft.com/office/drawing/2014/main" id="{5DD2B957-E9DE-4195-97F8-F0C329288C82}"/>
              </a:ext>
            </a:extLst>
          </p:cNvPr>
          <p:cNvSpPr>
            <a:spLocks noGrp="1"/>
          </p:cNvSpPr>
          <p:nvPr>
            <p:ph sz="quarter" idx="24"/>
          </p:nvPr>
        </p:nvSpPr>
        <p:spPr>
          <a:xfrm>
            <a:off x="7602538" y="5381625"/>
            <a:ext cx="2246312" cy="546753"/>
          </a:xfrm>
        </p:spPr>
        <p:txBody>
          <a:bodyPr/>
          <a:lstStyle/>
          <a:p>
            <a:pPr lvl="0"/>
            <a:r>
              <a:rPr lang="en-US" dirty="0"/>
              <a:t>Click to edit</a:t>
            </a:r>
          </a:p>
        </p:txBody>
      </p:sp>
    </p:spTree>
    <p:extLst>
      <p:ext uri="{BB962C8B-B14F-4D97-AF65-F5344CB8AC3E}">
        <p14:creationId xmlns:p14="http://schemas.microsoft.com/office/powerpoint/2010/main" val="2927824332"/>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10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Content Placeholder 3">
            <a:extLst>
              <a:ext uri="{FF2B5EF4-FFF2-40B4-BE49-F238E27FC236}">
                <a16:creationId xmlns:a16="http://schemas.microsoft.com/office/drawing/2014/main" id="{88CA4109-DC7D-4929-A61E-21BB5FD97D0F}"/>
              </a:ext>
            </a:extLst>
          </p:cNvPr>
          <p:cNvSpPr>
            <a:spLocks noGrp="1"/>
          </p:cNvSpPr>
          <p:nvPr>
            <p:ph sz="quarter" idx="10"/>
          </p:nvPr>
        </p:nvSpPr>
        <p:spPr>
          <a:xfrm>
            <a:off x="595313" y="1393825"/>
            <a:ext cx="2393950" cy="546753"/>
          </a:xfrm>
        </p:spPr>
        <p:txBody>
          <a:bodyPr/>
          <a:lstStyle/>
          <a:p>
            <a:pPr lvl="0"/>
            <a:r>
              <a:rPr lang="en-US" dirty="0"/>
              <a:t>Click to edit</a:t>
            </a:r>
          </a:p>
        </p:txBody>
      </p:sp>
      <p:sp>
        <p:nvSpPr>
          <p:cNvPr id="6" name="Content Placeholder 5">
            <a:extLst>
              <a:ext uri="{FF2B5EF4-FFF2-40B4-BE49-F238E27FC236}">
                <a16:creationId xmlns:a16="http://schemas.microsoft.com/office/drawing/2014/main" id="{674274DA-8109-48B5-8897-A9CC8908B962}"/>
              </a:ext>
            </a:extLst>
          </p:cNvPr>
          <p:cNvSpPr>
            <a:spLocks noGrp="1"/>
          </p:cNvSpPr>
          <p:nvPr>
            <p:ph sz="quarter" idx="11"/>
          </p:nvPr>
        </p:nvSpPr>
        <p:spPr>
          <a:xfrm>
            <a:off x="595313" y="2263775"/>
            <a:ext cx="2627312" cy="547688"/>
          </a:xfrm>
        </p:spPr>
        <p:txBody>
          <a:bodyPr/>
          <a:lstStyle/>
          <a:p>
            <a:pPr lvl="0"/>
            <a:r>
              <a:rPr lang="en-US" dirty="0"/>
              <a:t>Click to edit</a:t>
            </a:r>
          </a:p>
        </p:txBody>
      </p:sp>
      <p:sp>
        <p:nvSpPr>
          <p:cNvPr id="8" name="Content Placeholder 7">
            <a:extLst>
              <a:ext uri="{FF2B5EF4-FFF2-40B4-BE49-F238E27FC236}">
                <a16:creationId xmlns:a16="http://schemas.microsoft.com/office/drawing/2014/main" id="{6D010DEC-4A38-42A1-96C6-9204C7DC0966}"/>
              </a:ext>
            </a:extLst>
          </p:cNvPr>
          <p:cNvSpPr>
            <a:spLocks noGrp="1"/>
          </p:cNvSpPr>
          <p:nvPr>
            <p:ph sz="quarter" idx="12"/>
          </p:nvPr>
        </p:nvSpPr>
        <p:spPr>
          <a:xfrm>
            <a:off x="455613" y="3106738"/>
            <a:ext cx="3244850" cy="546753"/>
          </a:xfrm>
        </p:spPr>
        <p:txBody>
          <a:bodyPr/>
          <a:lstStyle/>
          <a:p>
            <a:pPr lvl="0"/>
            <a:r>
              <a:rPr lang="en-US" dirty="0"/>
              <a:t>Click to edit Master text</a:t>
            </a:r>
          </a:p>
        </p:txBody>
      </p:sp>
      <p:sp>
        <p:nvSpPr>
          <p:cNvPr id="10" name="Content Placeholder 9">
            <a:extLst>
              <a:ext uri="{FF2B5EF4-FFF2-40B4-BE49-F238E27FC236}">
                <a16:creationId xmlns:a16="http://schemas.microsoft.com/office/drawing/2014/main" id="{807EF6D5-E4E4-4ED0-85AB-ABAB241E38E7}"/>
              </a:ext>
            </a:extLst>
          </p:cNvPr>
          <p:cNvSpPr>
            <a:spLocks noGrp="1"/>
          </p:cNvSpPr>
          <p:nvPr>
            <p:ph sz="quarter" idx="13"/>
          </p:nvPr>
        </p:nvSpPr>
        <p:spPr>
          <a:xfrm>
            <a:off x="595313" y="4122738"/>
            <a:ext cx="3244850" cy="546753"/>
          </a:xfrm>
        </p:spPr>
        <p:txBody>
          <a:bodyPr/>
          <a:lstStyle/>
          <a:p>
            <a:pPr lvl="0"/>
            <a:r>
              <a:rPr lang="en-US" dirty="0"/>
              <a:t>Click to edit Master text</a:t>
            </a:r>
          </a:p>
        </p:txBody>
      </p:sp>
      <p:sp>
        <p:nvSpPr>
          <p:cNvPr id="12" name="Content Placeholder 11">
            <a:extLst>
              <a:ext uri="{FF2B5EF4-FFF2-40B4-BE49-F238E27FC236}">
                <a16:creationId xmlns:a16="http://schemas.microsoft.com/office/drawing/2014/main" id="{D707D515-BF2B-4596-9161-CB3C16DB6FAE}"/>
              </a:ext>
            </a:extLst>
          </p:cNvPr>
          <p:cNvSpPr>
            <a:spLocks noGrp="1"/>
          </p:cNvSpPr>
          <p:nvPr>
            <p:ph sz="quarter" idx="14"/>
          </p:nvPr>
        </p:nvSpPr>
        <p:spPr>
          <a:xfrm>
            <a:off x="595313" y="4978400"/>
            <a:ext cx="3425825" cy="546753"/>
          </a:xfrm>
        </p:spPr>
        <p:txBody>
          <a:bodyPr/>
          <a:lstStyle/>
          <a:p>
            <a:pPr lvl="0"/>
            <a:r>
              <a:rPr lang="en-US" dirty="0"/>
              <a:t>Click to edit Master text</a:t>
            </a:r>
          </a:p>
        </p:txBody>
      </p:sp>
      <p:sp>
        <p:nvSpPr>
          <p:cNvPr id="14" name="Content Placeholder 13">
            <a:extLst>
              <a:ext uri="{FF2B5EF4-FFF2-40B4-BE49-F238E27FC236}">
                <a16:creationId xmlns:a16="http://schemas.microsoft.com/office/drawing/2014/main" id="{5462C3A0-0748-4782-A34C-6A97B922E556}"/>
              </a:ext>
            </a:extLst>
          </p:cNvPr>
          <p:cNvSpPr>
            <a:spLocks noGrp="1"/>
          </p:cNvSpPr>
          <p:nvPr>
            <p:ph sz="quarter" idx="15"/>
          </p:nvPr>
        </p:nvSpPr>
        <p:spPr>
          <a:xfrm>
            <a:off x="5254625" y="1939925"/>
            <a:ext cx="3244850" cy="546753"/>
          </a:xfrm>
        </p:spPr>
        <p:txBody>
          <a:bodyPr/>
          <a:lstStyle/>
          <a:p>
            <a:pPr lvl="0"/>
            <a:r>
              <a:rPr lang="en-US" dirty="0"/>
              <a:t>Click to edit Master text</a:t>
            </a:r>
          </a:p>
        </p:txBody>
      </p:sp>
    </p:spTree>
    <p:extLst>
      <p:ext uri="{BB962C8B-B14F-4D97-AF65-F5344CB8AC3E}">
        <p14:creationId xmlns:p14="http://schemas.microsoft.com/office/powerpoint/2010/main" val="2157448126"/>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9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Content Placeholder 3">
            <a:extLst>
              <a:ext uri="{FF2B5EF4-FFF2-40B4-BE49-F238E27FC236}">
                <a16:creationId xmlns:a16="http://schemas.microsoft.com/office/drawing/2014/main" id="{0A9289C8-7D60-4D63-B11B-026E572AC7C1}"/>
              </a:ext>
            </a:extLst>
          </p:cNvPr>
          <p:cNvSpPr>
            <a:spLocks noGrp="1"/>
          </p:cNvSpPr>
          <p:nvPr>
            <p:ph sz="quarter" idx="10"/>
          </p:nvPr>
        </p:nvSpPr>
        <p:spPr>
          <a:xfrm>
            <a:off x="855663" y="1698625"/>
            <a:ext cx="2686050" cy="546753"/>
          </a:xfrm>
        </p:spPr>
        <p:txBody>
          <a:bodyPr/>
          <a:lstStyle/>
          <a:p>
            <a:pPr lvl="0"/>
            <a:r>
              <a:rPr lang="en-US" dirty="0"/>
              <a:t>Click to edit Master</a:t>
            </a:r>
          </a:p>
        </p:txBody>
      </p:sp>
      <p:sp>
        <p:nvSpPr>
          <p:cNvPr id="6" name="Content Placeholder 5">
            <a:extLst>
              <a:ext uri="{FF2B5EF4-FFF2-40B4-BE49-F238E27FC236}">
                <a16:creationId xmlns:a16="http://schemas.microsoft.com/office/drawing/2014/main" id="{382AEFF0-2632-4F9C-96B9-7BE2C914E2DC}"/>
              </a:ext>
            </a:extLst>
          </p:cNvPr>
          <p:cNvSpPr>
            <a:spLocks noGrp="1"/>
          </p:cNvSpPr>
          <p:nvPr>
            <p:ph sz="quarter" idx="11"/>
          </p:nvPr>
        </p:nvSpPr>
        <p:spPr>
          <a:xfrm>
            <a:off x="855663" y="2974975"/>
            <a:ext cx="2686050" cy="546753"/>
          </a:xfrm>
        </p:spPr>
        <p:txBody>
          <a:bodyPr/>
          <a:lstStyle/>
          <a:p>
            <a:pPr lvl="0"/>
            <a:r>
              <a:rPr lang="en-US" dirty="0"/>
              <a:t>Click to edit Master</a:t>
            </a:r>
          </a:p>
        </p:txBody>
      </p:sp>
      <p:sp>
        <p:nvSpPr>
          <p:cNvPr id="8" name="Content Placeholder 7">
            <a:extLst>
              <a:ext uri="{FF2B5EF4-FFF2-40B4-BE49-F238E27FC236}">
                <a16:creationId xmlns:a16="http://schemas.microsoft.com/office/drawing/2014/main" id="{225044C6-D631-484A-8A27-EBE9FB9FC553}"/>
              </a:ext>
            </a:extLst>
          </p:cNvPr>
          <p:cNvSpPr>
            <a:spLocks noGrp="1"/>
          </p:cNvSpPr>
          <p:nvPr>
            <p:ph sz="quarter" idx="12"/>
          </p:nvPr>
        </p:nvSpPr>
        <p:spPr>
          <a:xfrm>
            <a:off x="8853488" y="1698625"/>
            <a:ext cx="2686050" cy="546753"/>
          </a:xfrm>
        </p:spPr>
        <p:txBody>
          <a:bodyPr/>
          <a:lstStyle/>
          <a:p>
            <a:pPr lvl="0"/>
            <a:r>
              <a:rPr lang="en-US" dirty="0"/>
              <a:t>Click to edit Master</a:t>
            </a:r>
          </a:p>
        </p:txBody>
      </p:sp>
      <p:sp>
        <p:nvSpPr>
          <p:cNvPr id="10" name="Content Placeholder 9">
            <a:extLst>
              <a:ext uri="{FF2B5EF4-FFF2-40B4-BE49-F238E27FC236}">
                <a16:creationId xmlns:a16="http://schemas.microsoft.com/office/drawing/2014/main" id="{C0783E69-D0F5-4885-8415-45A99758C6C5}"/>
              </a:ext>
            </a:extLst>
          </p:cNvPr>
          <p:cNvSpPr>
            <a:spLocks noGrp="1"/>
          </p:cNvSpPr>
          <p:nvPr>
            <p:ph sz="quarter" idx="13"/>
          </p:nvPr>
        </p:nvSpPr>
        <p:spPr>
          <a:xfrm>
            <a:off x="8636000" y="3208338"/>
            <a:ext cx="2074863" cy="546753"/>
          </a:xfrm>
        </p:spPr>
        <p:txBody>
          <a:bodyPr/>
          <a:lstStyle/>
          <a:p>
            <a:pPr lvl="0"/>
            <a:r>
              <a:rPr lang="en-US" dirty="0"/>
              <a:t>Click to edit</a:t>
            </a:r>
          </a:p>
        </p:txBody>
      </p:sp>
      <p:sp>
        <p:nvSpPr>
          <p:cNvPr id="12" name="Content Placeholder 11">
            <a:extLst>
              <a:ext uri="{FF2B5EF4-FFF2-40B4-BE49-F238E27FC236}">
                <a16:creationId xmlns:a16="http://schemas.microsoft.com/office/drawing/2014/main" id="{95E03E38-1F4D-4E93-82DA-083EBA8B1A6A}"/>
              </a:ext>
            </a:extLst>
          </p:cNvPr>
          <p:cNvSpPr>
            <a:spLocks noGrp="1"/>
          </p:cNvSpPr>
          <p:nvPr>
            <p:ph sz="quarter" idx="14"/>
          </p:nvPr>
        </p:nvSpPr>
        <p:spPr>
          <a:xfrm>
            <a:off x="9028113" y="4411663"/>
            <a:ext cx="2074862" cy="546753"/>
          </a:xfrm>
        </p:spPr>
        <p:txBody>
          <a:bodyPr/>
          <a:lstStyle/>
          <a:p>
            <a:pPr lvl="0"/>
            <a:r>
              <a:rPr lang="en-US" dirty="0"/>
              <a:t>Click to edit</a:t>
            </a:r>
          </a:p>
        </p:txBody>
      </p:sp>
      <p:sp>
        <p:nvSpPr>
          <p:cNvPr id="13" name="Rectangle 12">
            <a:extLst>
              <a:ext uri="{FF2B5EF4-FFF2-40B4-BE49-F238E27FC236}">
                <a16:creationId xmlns:a16="http://schemas.microsoft.com/office/drawing/2014/main" id="{E86EA0A3-04CD-447B-A7FD-6136B04E8EB5}"/>
              </a:ext>
            </a:extLst>
          </p:cNvPr>
          <p:cNvSpPr/>
          <p:nvPr userDrawn="1"/>
        </p:nvSpPr>
        <p:spPr bwMode="auto">
          <a:xfrm>
            <a:off x="8059479" y="0"/>
            <a:ext cx="413252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82476619"/>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8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Content Placeholder 3">
            <a:extLst>
              <a:ext uri="{FF2B5EF4-FFF2-40B4-BE49-F238E27FC236}">
                <a16:creationId xmlns:a16="http://schemas.microsoft.com/office/drawing/2014/main" id="{56A56BB0-C580-477A-8BAC-4298A644B1CB}"/>
              </a:ext>
            </a:extLst>
          </p:cNvPr>
          <p:cNvSpPr>
            <a:spLocks noGrp="1"/>
          </p:cNvSpPr>
          <p:nvPr>
            <p:ph sz="quarter" idx="10"/>
          </p:nvPr>
        </p:nvSpPr>
        <p:spPr>
          <a:xfrm>
            <a:off x="717550" y="1504950"/>
            <a:ext cx="2995613" cy="546753"/>
          </a:xfrm>
        </p:spPr>
        <p:txBody>
          <a:bodyPr/>
          <a:lstStyle/>
          <a:p>
            <a:pPr lvl="0"/>
            <a:r>
              <a:rPr lang="en-US" dirty="0"/>
              <a:t>Click to edit Master</a:t>
            </a:r>
          </a:p>
        </p:txBody>
      </p:sp>
      <p:sp>
        <p:nvSpPr>
          <p:cNvPr id="6" name="Content Placeholder 5">
            <a:extLst>
              <a:ext uri="{FF2B5EF4-FFF2-40B4-BE49-F238E27FC236}">
                <a16:creationId xmlns:a16="http://schemas.microsoft.com/office/drawing/2014/main" id="{D3159192-8BAD-4185-822C-659DCA90A79C}"/>
              </a:ext>
            </a:extLst>
          </p:cNvPr>
          <p:cNvSpPr>
            <a:spLocks noGrp="1"/>
          </p:cNvSpPr>
          <p:nvPr>
            <p:ph sz="quarter" idx="11"/>
          </p:nvPr>
        </p:nvSpPr>
        <p:spPr>
          <a:xfrm>
            <a:off x="717550" y="2517775"/>
            <a:ext cx="2827338" cy="546753"/>
          </a:xfrm>
        </p:spPr>
        <p:txBody>
          <a:bodyPr/>
          <a:lstStyle/>
          <a:p>
            <a:pPr lvl="0"/>
            <a:r>
              <a:rPr lang="en-US" dirty="0"/>
              <a:t>Click to edit Master</a:t>
            </a:r>
          </a:p>
        </p:txBody>
      </p:sp>
      <p:sp>
        <p:nvSpPr>
          <p:cNvPr id="8" name="Content Placeholder 7">
            <a:extLst>
              <a:ext uri="{FF2B5EF4-FFF2-40B4-BE49-F238E27FC236}">
                <a16:creationId xmlns:a16="http://schemas.microsoft.com/office/drawing/2014/main" id="{7EDBC9A6-8433-421A-BA55-58C1EE6D0864}"/>
              </a:ext>
            </a:extLst>
          </p:cNvPr>
          <p:cNvSpPr>
            <a:spLocks noGrp="1"/>
          </p:cNvSpPr>
          <p:nvPr>
            <p:ph sz="quarter" idx="12"/>
          </p:nvPr>
        </p:nvSpPr>
        <p:spPr>
          <a:xfrm>
            <a:off x="871538" y="3629025"/>
            <a:ext cx="2349500" cy="546753"/>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F1EF9E68-9212-4F08-BCB7-8B2A7F68EC97}"/>
              </a:ext>
            </a:extLst>
          </p:cNvPr>
          <p:cNvSpPr>
            <a:spLocks noGrp="1"/>
          </p:cNvSpPr>
          <p:nvPr>
            <p:ph sz="quarter" idx="13"/>
          </p:nvPr>
        </p:nvSpPr>
        <p:spPr>
          <a:xfrm>
            <a:off x="8088313" y="1504950"/>
            <a:ext cx="2420937" cy="546753"/>
          </a:xfrm>
        </p:spPr>
        <p:txBody>
          <a:bodyPr/>
          <a:lstStyle/>
          <a:p>
            <a:pPr lvl="0"/>
            <a:r>
              <a:rPr lang="en-US" dirty="0"/>
              <a:t>Click to edit</a:t>
            </a:r>
          </a:p>
        </p:txBody>
      </p:sp>
      <p:sp>
        <p:nvSpPr>
          <p:cNvPr id="14" name="Content Placeholder 13">
            <a:extLst>
              <a:ext uri="{FF2B5EF4-FFF2-40B4-BE49-F238E27FC236}">
                <a16:creationId xmlns:a16="http://schemas.microsoft.com/office/drawing/2014/main" id="{03EDE48D-548E-4B6C-AA90-11C11FB702AA}"/>
              </a:ext>
            </a:extLst>
          </p:cNvPr>
          <p:cNvSpPr>
            <a:spLocks noGrp="1"/>
          </p:cNvSpPr>
          <p:nvPr>
            <p:ph sz="quarter" idx="14"/>
          </p:nvPr>
        </p:nvSpPr>
        <p:spPr>
          <a:xfrm>
            <a:off x="8088313" y="2517775"/>
            <a:ext cx="2827337" cy="546753"/>
          </a:xfrm>
        </p:spPr>
        <p:txBody>
          <a:bodyPr/>
          <a:lstStyle/>
          <a:p>
            <a:pPr lvl="0"/>
            <a:r>
              <a:rPr lang="en-US" dirty="0"/>
              <a:t>Click to edit Master</a:t>
            </a:r>
          </a:p>
        </p:txBody>
      </p:sp>
      <p:sp>
        <p:nvSpPr>
          <p:cNvPr id="16" name="Content Placeholder 15">
            <a:extLst>
              <a:ext uri="{FF2B5EF4-FFF2-40B4-BE49-F238E27FC236}">
                <a16:creationId xmlns:a16="http://schemas.microsoft.com/office/drawing/2014/main" id="{2FC020E2-9471-469B-B3B2-892125F61C01}"/>
              </a:ext>
            </a:extLst>
          </p:cNvPr>
          <p:cNvSpPr>
            <a:spLocks noGrp="1"/>
          </p:cNvSpPr>
          <p:nvPr>
            <p:ph sz="quarter" idx="15"/>
          </p:nvPr>
        </p:nvSpPr>
        <p:spPr>
          <a:xfrm>
            <a:off x="7920038" y="3629025"/>
            <a:ext cx="2827337" cy="546753"/>
          </a:xfrm>
        </p:spPr>
        <p:txBody>
          <a:bodyPr/>
          <a:lstStyle/>
          <a:p>
            <a:pPr lvl="0"/>
            <a:r>
              <a:rPr lang="en-US" dirty="0"/>
              <a:t>Click to edit Master</a:t>
            </a:r>
          </a:p>
        </p:txBody>
      </p:sp>
      <p:sp>
        <p:nvSpPr>
          <p:cNvPr id="17" name="Rectangle 16">
            <a:extLst>
              <a:ext uri="{FF2B5EF4-FFF2-40B4-BE49-F238E27FC236}">
                <a16:creationId xmlns:a16="http://schemas.microsoft.com/office/drawing/2014/main" id="{12AA7592-29A3-430F-8C49-CF3A1A66346A}"/>
              </a:ext>
            </a:extLst>
          </p:cNvPr>
          <p:cNvSpPr/>
          <p:nvPr userDrawn="1"/>
        </p:nvSpPr>
        <p:spPr bwMode="auto">
          <a:xfrm>
            <a:off x="8059479" y="0"/>
            <a:ext cx="413252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69289021"/>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7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Content Placeholder 3">
            <a:extLst>
              <a:ext uri="{FF2B5EF4-FFF2-40B4-BE49-F238E27FC236}">
                <a16:creationId xmlns:a16="http://schemas.microsoft.com/office/drawing/2014/main" id="{69A978E9-A6F9-4B6B-9442-3493A3AC44FA}"/>
              </a:ext>
            </a:extLst>
          </p:cNvPr>
          <p:cNvSpPr>
            <a:spLocks noGrp="1"/>
          </p:cNvSpPr>
          <p:nvPr>
            <p:ph sz="quarter" idx="10"/>
          </p:nvPr>
        </p:nvSpPr>
        <p:spPr>
          <a:xfrm>
            <a:off x="801688" y="1744663"/>
            <a:ext cx="2195512" cy="546753"/>
          </a:xfrm>
        </p:spPr>
        <p:txBody>
          <a:bodyPr/>
          <a:lstStyle/>
          <a:p>
            <a:pPr lvl="0"/>
            <a:r>
              <a:rPr lang="en-US" dirty="0"/>
              <a:t>Click to edit</a:t>
            </a:r>
          </a:p>
        </p:txBody>
      </p:sp>
      <p:sp>
        <p:nvSpPr>
          <p:cNvPr id="6" name="Content Placeholder 5">
            <a:extLst>
              <a:ext uri="{FF2B5EF4-FFF2-40B4-BE49-F238E27FC236}">
                <a16:creationId xmlns:a16="http://schemas.microsoft.com/office/drawing/2014/main" id="{6C69680E-CE9B-432C-B8D3-835D4090AB35}"/>
              </a:ext>
            </a:extLst>
          </p:cNvPr>
          <p:cNvSpPr>
            <a:spLocks noGrp="1"/>
          </p:cNvSpPr>
          <p:nvPr>
            <p:ph sz="quarter" idx="11"/>
          </p:nvPr>
        </p:nvSpPr>
        <p:spPr>
          <a:xfrm>
            <a:off x="455613" y="2925763"/>
            <a:ext cx="2652712" cy="546753"/>
          </a:xfrm>
        </p:spPr>
        <p:txBody>
          <a:bodyPr/>
          <a:lstStyle/>
          <a:p>
            <a:pPr lvl="0"/>
            <a:r>
              <a:rPr lang="en-US" dirty="0"/>
              <a:t>Click to edit</a:t>
            </a:r>
          </a:p>
        </p:txBody>
      </p:sp>
      <p:sp>
        <p:nvSpPr>
          <p:cNvPr id="8" name="Content Placeholder 7">
            <a:extLst>
              <a:ext uri="{FF2B5EF4-FFF2-40B4-BE49-F238E27FC236}">
                <a16:creationId xmlns:a16="http://schemas.microsoft.com/office/drawing/2014/main" id="{6AF4CB40-CB4F-4A85-B6BF-9561596443F7}"/>
              </a:ext>
            </a:extLst>
          </p:cNvPr>
          <p:cNvSpPr>
            <a:spLocks noGrp="1"/>
          </p:cNvSpPr>
          <p:nvPr>
            <p:ph sz="quarter" idx="12"/>
          </p:nvPr>
        </p:nvSpPr>
        <p:spPr>
          <a:xfrm>
            <a:off x="455613" y="4022725"/>
            <a:ext cx="2892425" cy="546753"/>
          </a:xfrm>
        </p:spPr>
        <p:txBody>
          <a:bodyPr/>
          <a:lstStyle/>
          <a:p>
            <a:pPr lvl="0"/>
            <a:r>
              <a:rPr lang="en-US" dirty="0"/>
              <a:t>Click to edit Master</a:t>
            </a:r>
          </a:p>
        </p:txBody>
      </p:sp>
      <p:sp>
        <p:nvSpPr>
          <p:cNvPr id="10" name="Content Placeholder 9">
            <a:extLst>
              <a:ext uri="{FF2B5EF4-FFF2-40B4-BE49-F238E27FC236}">
                <a16:creationId xmlns:a16="http://schemas.microsoft.com/office/drawing/2014/main" id="{797A5C51-0D22-4C73-9030-F77653762DF6}"/>
              </a:ext>
            </a:extLst>
          </p:cNvPr>
          <p:cNvSpPr>
            <a:spLocks noGrp="1"/>
          </p:cNvSpPr>
          <p:nvPr>
            <p:ph sz="quarter" idx="13"/>
          </p:nvPr>
        </p:nvSpPr>
        <p:spPr>
          <a:xfrm>
            <a:off x="8863013" y="1744663"/>
            <a:ext cx="2527300" cy="546753"/>
          </a:xfrm>
        </p:spPr>
        <p:txBody>
          <a:bodyPr/>
          <a:lstStyle/>
          <a:p>
            <a:pPr lvl="0"/>
            <a:r>
              <a:rPr lang="en-US" dirty="0"/>
              <a:t>Click to edit</a:t>
            </a:r>
          </a:p>
        </p:txBody>
      </p:sp>
      <p:sp>
        <p:nvSpPr>
          <p:cNvPr id="12" name="Content Placeholder 11">
            <a:extLst>
              <a:ext uri="{FF2B5EF4-FFF2-40B4-BE49-F238E27FC236}">
                <a16:creationId xmlns:a16="http://schemas.microsoft.com/office/drawing/2014/main" id="{BAD42A17-0BF0-4549-B976-17245F9DEC8B}"/>
              </a:ext>
            </a:extLst>
          </p:cNvPr>
          <p:cNvSpPr>
            <a:spLocks noGrp="1"/>
          </p:cNvSpPr>
          <p:nvPr>
            <p:ph sz="quarter" idx="14"/>
          </p:nvPr>
        </p:nvSpPr>
        <p:spPr>
          <a:xfrm>
            <a:off x="8721725" y="2574925"/>
            <a:ext cx="2279650" cy="546753"/>
          </a:xfrm>
        </p:spPr>
        <p:txBody>
          <a:bodyPr/>
          <a:lstStyle/>
          <a:p>
            <a:pPr lvl="0"/>
            <a:r>
              <a:rPr lang="en-US" dirty="0"/>
              <a:t>Click to edit</a:t>
            </a:r>
          </a:p>
        </p:txBody>
      </p:sp>
      <p:sp>
        <p:nvSpPr>
          <p:cNvPr id="14" name="Content Placeholder 13">
            <a:extLst>
              <a:ext uri="{FF2B5EF4-FFF2-40B4-BE49-F238E27FC236}">
                <a16:creationId xmlns:a16="http://schemas.microsoft.com/office/drawing/2014/main" id="{5E538FE6-C92C-4420-9CED-5CC89A62E68A}"/>
              </a:ext>
            </a:extLst>
          </p:cNvPr>
          <p:cNvSpPr>
            <a:spLocks noGrp="1"/>
          </p:cNvSpPr>
          <p:nvPr>
            <p:ph sz="quarter" idx="15"/>
          </p:nvPr>
        </p:nvSpPr>
        <p:spPr>
          <a:xfrm>
            <a:off x="8863013" y="3756025"/>
            <a:ext cx="2279650" cy="546753"/>
          </a:xfrm>
        </p:spPr>
        <p:txBody>
          <a:bodyPr/>
          <a:lstStyle/>
          <a:p>
            <a:pPr lvl="0"/>
            <a:r>
              <a:rPr lang="en-US" dirty="0"/>
              <a:t>Click to edit</a:t>
            </a:r>
          </a:p>
        </p:txBody>
      </p:sp>
      <p:sp>
        <p:nvSpPr>
          <p:cNvPr id="15" name="Rectangle 14">
            <a:extLst>
              <a:ext uri="{FF2B5EF4-FFF2-40B4-BE49-F238E27FC236}">
                <a16:creationId xmlns:a16="http://schemas.microsoft.com/office/drawing/2014/main" id="{6B258ED9-45C6-4EA1-B04A-368C54E3963C}"/>
              </a:ext>
            </a:extLst>
          </p:cNvPr>
          <p:cNvSpPr/>
          <p:nvPr userDrawn="1"/>
        </p:nvSpPr>
        <p:spPr bwMode="auto">
          <a:xfrm>
            <a:off x="8059479" y="0"/>
            <a:ext cx="413252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965489383"/>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6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Content Placeholder 3">
            <a:extLst>
              <a:ext uri="{FF2B5EF4-FFF2-40B4-BE49-F238E27FC236}">
                <a16:creationId xmlns:a16="http://schemas.microsoft.com/office/drawing/2014/main" id="{598DF425-6781-4B50-9186-4DFC00C015C6}"/>
              </a:ext>
            </a:extLst>
          </p:cNvPr>
          <p:cNvSpPr>
            <a:spLocks noGrp="1"/>
          </p:cNvSpPr>
          <p:nvPr>
            <p:ph sz="quarter" idx="10"/>
          </p:nvPr>
        </p:nvSpPr>
        <p:spPr>
          <a:xfrm>
            <a:off x="638175" y="1712913"/>
            <a:ext cx="2366963" cy="546753"/>
          </a:xfrm>
        </p:spPr>
        <p:txBody>
          <a:bodyPr/>
          <a:lstStyle/>
          <a:p>
            <a:pPr lvl="0"/>
            <a:r>
              <a:rPr lang="en-US" dirty="0"/>
              <a:t>Click to edit</a:t>
            </a:r>
          </a:p>
        </p:txBody>
      </p:sp>
      <p:sp>
        <p:nvSpPr>
          <p:cNvPr id="6" name="Content Placeholder 5">
            <a:extLst>
              <a:ext uri="{FF2B5EF4-FFF2-40B4-BE49-F238E27FC236}">
                <a16:creationId xmlns:a16="http://schemas.microsoft.com/office/drawing/2014/main" id="{44EF6AAB-EF6C-4131-AE22-681C11D47F17}"/>
              </a:ext>
            </a:extLst>
          </p:cNvPr>
          <p:cNvSpPr>
            <a:spLocks noGrp="1"/>
          </p:cNvSpPr>
          <p:nvPr>
            <p:ph sz="quarter" idx="11"/>
          </p:nvPr>
        </p:nvSpPr>
        <p:spPr>
          <a:xfrm>
            <a:off x="638175" y="3135313"/>
            <a:ext cx="1800225" cy="546753"/>
          </a:xfrm>
        </p:spPr>
        <p:txBody>
          <a:bodyPr/>
          <a:lstStyle/>
          <a:p>
            <a:pPr lvl="0"/>
            <a:r>
              <a:rPr lang="en-US" dirty="0"/>
              <a:t>Click to edit</a:t>
            </a:r>
          </a:p>
        </p:txBody>
      </p:sp>
      <p:sp>
        <p:nvSpPr>
          <p:cNvPr id="8" name="Content Placeholder 7">
            <a:extLst>
              <a:ext uri="{FF2B5EF4-FFF2-40B4-BE49-F238E27FC236}">
                <a16:creationId xmlns:a16="http://schemas.microsoft.com/office/drawing/2014/main" id="{B201AA9F-8B1E-491A-8A34-579648A8FACB}"/>
              </a:ext>
            </a:extLst>
          </p:cNvPr>
          <p:cNvSpPr>
            <a:spLocks noGrp="1"/>
          </p:cNvSpPr>
          <p:nvPr>
            <p:ph sz="quarter" idx="12"/>
          </p:nvPr>
        </p:nvSpPr>
        <p:spPr>
          <a:xfrm>
            <a:off x="7373938" y="1712913"/>
            <a:ext cx="2366962" cy="546753"/>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5087E887-1945-4719-977E-B84FA9E8AF8C}"/>
              </a:ext>
            </a:extLst>
          </p:cNvPr>
          <p:cNvSpPr>
            <a:spLocks noGrp="1"/>
          </p:cNvSpPr>
          <p:nvPr>
            <p:ph sz="quarter" idx="13"/>
          </p:nvPr>
        </p:nvSpPr>
        <p:spPr>
          <a:xfrm>
            <a:off x="7735888" y="3681413"/>
            <a:ext cx="2627312" cy="546753"/>
          </a:xfrm>
        </p:spPr>
        <p:txBody>
          <a:bodyPr/>
          <a:lstStyle/>
          <a:p>
            <a:pPr lvl="0"/>
            <a:r>
              <a:rPr lang="en-US" dirty="0"/>
              <a:t>Click to edit</a:t>
            </a:r>
          </a:p>
        </p:txBody>
      </p:sp>
      <p:sp>
        <p:nvSpPr>
          <p:cNvPr id="12" name="Content Placeholder 11">
            <a:extLst>
              <a:ext uri="{FF2B5EF4-FFF2-40B4-BE49-F238E27FC236}">
                <a16:creationId xmlns:a16="http://schemas.microsoft.com/office/drawing/2014/main" id="{9F427F4E-A0F6-4F13-A598-63CC28A2B576}"/>
              </a:ext>
            </a:extLst>
          </p:cNvPr>
          <p:cNvSpPr>
            <a:spLocks noGrp="1"/>
          </p:cNvSpPr>
          <p:nvPr>
            <p:ph sz="quarter" idx="14"/>
          </p:nvPr>
        </p:nvSpPr>
        <p:spPr>
          <a:xfrm>
            <a:off x="7931944" y="5964195"/>
            <a:ext cx="2235200" cy="546753"/>
          </a:xfrm>
        </p:spPr>
        <p:txBody>
          <a:bodyPr/>
          <a:lstStyle/>
          <a:p>
            <a:pPr lvl="0"/>
            <a:r>
              <a:rPr lang="en-US" dirty="0"/>
              <a:t>Click to edit</a:t>
            </a:r>
          </a:p>
        </p:txBody>
      </p:sp>
      <p:sp>
        <p:nvSpPr>
          <p:cNvPr id="13" name="Rectangle 12">
            <a:extLst>
              <a:ext uri="{FF2B5EF4-FFF2-40B4-BE49-F238E27FC236}">
                <a16:creationId xmlns:a16="http://schemas.microsoft.com/office/drawing/2014/main" id="{E3A92670-2CF5-4727-9C33-03AFCB2C1BE1}"/>
              </a:ext>
            </a:extLst>
          </p:cNvPr>
          <p:cNvSpPr/>
          <p:nvPr userDrawn="1"/>
        </p:nvSpPr>
        <p:spPr bwMode="auto">
          <a:xfrm>
            <a:off x="8059479" y="0"/>
            <a:ext cx="413252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8538234"/>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5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Content Placeholder 3">
            <a:extLst>
              <a:ext uri="{FF2B5EF4-FFF2-40B4-BE49-F238E27FC236}">
                <a16:creationId xmlns:a16="http://schemas.microsoft.com/office/drawing/2014/main" id="{6A48771B-A5CA-4C21-8328-D890A0465B4F}"/>
              </a:ext>
            </a:extLst>
          </p:cNvPr>
          <p:cNvSpPr>
            <a:spLocks noGrp="1"/>
          </p:cNvSpPr>
          <p:nvPr>
            <p:ph sz="quarter" idx="10"/>
          </p:nvPr>
        </p:nvSpPr>
        <p:spPr>
          <a:xfrm>
            <a:off x="1012825" y="1814513"/>
            <a:ext cx="2687638" cy="546753"/>
          </a:xfrm>
        </p:spPr>
        <p:txBody>
          <a:bodyPr/>
          <a:lstStyle/>
          <a:p>
            <a:pPr lvl="0"/>
            <a:r>
              <a:rPr lang="en-US" dirty="0"/>
              <a:t>Click to edit Master</a:t>
            </a:r>
          </a:p>
        </p:txBody>
      </p:sp>
      <p:sp>
        <p:nvSpPr>
          <p:cNvPr id="6" name="Content Placeholder 5">
            <a:extLst>
              <a:ext uri="{FF2B5EF4-FFF2-40B4-BE49-F238E27FC236}">
                <a16:creationId xmlns:a16="http://schemas.microsoft.com/office/drawing/2014/main" id="{AC85C027-5663-4E49-80AD-9F5EAA0F7980}"/>
              </a:ext>
            </a:extLst>
          </p:cNvPr>
          <p:cNvSpPr>
            <a:spLocks noGrp="1"/>
          </p:cNvSpPr>
          <p:nvPr>
            <p:ph sz="quarter" idx="11" hasCustomPrompt="1"/>
          </p:nvPr>
        </p:nvSpPr>
        <p:spPr>
          <a:xfrm>
            <a:off x="787400" y="3009900"/>
            <a:ext cx="2546350" cy="546753"/>
          </a:xfrm>
        </p:spPr>
        <p:txBody>
          <a:bodyPr/>
          <a:lstStyle/>
          <a:p>
            <a:pPr lvl="0"/>
            <a:r>
              <a:rPr lang="en-US" dirty="0"/>
              <a:t>Click to edit Fifth</a:t>
            </a:r>
          </a:p>
        </p:txBody>
      </p:sp>
      <p:sp>
        <p:nvSpPr>
          <p:cNvPr id="8" name="Content Placeholder 7">
            <a:extLst>
              <a:ext uri="{FF2B5EF4-FFF2-40B4-BE49-F238E27FC236}">
                <a16:creationId xmlns:a16="http://schemas.microsoft.com/office/drawing/2014/main" id="{6412E8A4-2025-490C-A734-77DE2794BEFA}"/>
              </a:ext>
            </a:extLst>
          </p:cNvPr>
          <p:cNvSpPr>
            <a:spLocks noGrp="1"/>
          </p:cNvSpPr>
          <p:nvPr>
            <p:ph sz="quarter" idx="12"/>
          </p:nvPr>
        </p:nvSpPr>
        <p:spPr>
          <a:xfrm>
            <a:off x="7778750" y="1814513"/>
            <a:ext cx="2519363" cy="546753"/>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4FA138FC-79F9-4C0E-A6C2-7E8FA7D5DD2F}"/>
              </a:ext>
            </a:extLst>
          </p:cNvPr>
          <p:cNvSpPr>
            <a:spLocks noGrp="1"/>
          </p:cNvSpPr>
          <p:nvPr>
            <p:ph sz="quarter" idx="13"/>
          </p:nvPr>
        </p:nvSpPr>
        <p:spPr>
          <a:xfrm>
            <a:off x="7624763" y="2757488"/>
            <a:ext cx="3052762" cy="546753"/>
          </a:xfrm>
        </p:spPr>
        <p:txBody>
          <a:bodyPr/>
          <a:lstStyle/>
          <a:p>
            <a:pPr lvl="0"/>
            <a:r>
              <a:rPr lang="en-US" dirty="0"/>
              <a:t>Click to edit Master</a:t>
            </a:r>
          </a:p>
        </p:txBody>
      </p:sp>
      <p:sp>
        <p:nvSpPr>
          <p:cNvPr id="12" name="Content Placeholder 11">
            <a:extLst>
              <a:ext uri="{FF2B5EF4-FFF2-40B4-BE49-F238E27FC236}">
                <a16:creationId xmlns:a16="http://schemas.microsoft.com/office/drawing/2014/main" id="{6205D812-A72F-4E16-B918-8234D0241FCD}"/>
              </a:ext>
            </a:extLst>
          </p:cNvPr>
          <p:cNvSpPr>
            <a:spLocks noGrp="1"/>
          </p:cNvSpPr>
          <p:nvPr>
            <p:ph sz="quarter" idx="14"/>
          </p:nvPr>
        </p:nvSpPr>
        <p:spPr>
          <a:xfrm>
            <a:off x="7624763" y="3811588"/>
            <a:ext cx="2546350" cy="546753"/>
          </a:xfrm>
        </p:spPr>
        <p:txBody>
          <a:bodyPr/>
          <a:lstStyle/>
          <a:p>
            <a:pPr lvl="0"/>
            <a:r>
              <a:rPr lang="en-US" dirty="0"/>
              <a:t>Click to edit</a:t>
            </a:r>
          </a:p>
        </p:txBody>
      </p:sp>
      <p:sp>
        <p:nvSpPr>
          <p:cNvPr id="13" name="Rectangle 12">
            <a:extLst>
              <a:ext uri="{FF2B5EF4-FFF2-40B4-BE49-F238E27FC236}">
                <a16:creationId xmlns:a16="http://schemas.microsoft.com/office/drawing/2014/main" id="{63258D12-4F66-450B-A08A-BF732FC10FC5}"/>
              </a:ext>
            </a:extLst>
          </p:cNvPr>
          <p:cNvSpPr/>
          <p:nvPr userDrawn="1"/>
        </p:nvSpPr>
        <p:spPr bwMode="auto">
          <a:xfrm>
            <a:off x="8059479" y="0"/>
            <a:ext cx="413252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72437187"/>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4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Content Placeholder 3">
            <a:extLst>
              <a:ext uri="{FF2B5EF4-FFF2-40B4-BE49-F238E27FC236}">
                <a16:creationId xmlns:a16="http://schemas.microsoft.com/office/drawing/2014/main" id="{6B7BABBD-B24F-414B-888D-1FC9BB817541}"/>
              </a:ext>
            </a:extLst>
          </p:cNvPr>
          <p:cNvSpPr>
            <a:spLocks noGrp="1"/>
          </p:cNvSpPr>
          <p:nvPr>
            <p:ph sz="quarter" idx="10"/>
          </p:nvPr>
        </p:nvSpPr>
        <p:spPr>
          <a:xfrm>
            <a:off x="455613" y="1490663"/>
            <a:ext cx="2582862" cy="546753"/>
          </a:xfrm>
        </p:spPr>
        <p:txBody>
          <a:bodyPr/>
          <a:lstStyle/>
          <a:p>
            <a:pPr lvl="0"/>
            <a:r>
              <a:rPr lang="en-US" dirty="0"/>
              <a:t>Click to edit</a:t>
            </a:r>
          </a:p>
        </p:txBody>
      </p:sp>
      <p:sp>
        <p:nvSpPr>
          <p:cNvPr id="6" name="Content Placeholder 5">
            <a:extLst>
              <a:ext uri="{FF2B5EF4-FFF2-40B4-BE49-F238E27FC236}">
                <a16:creationId xmlns:a16="http://schemas.microsoft.com/office/drawing/2014/main" id="{99C6653E-F3FF-4078-BB95-5D3675ED2BEF}"/>
              </a:ext>
            </a:extLst>
          </p:cNvPr>
          <p:cNvSpPr>
            <a:spLocks noGrp="1"/>
          </p:cNvSpPr>
          <p:nvPr>
            <p:ph sz="quarter" idx="11"/>
          </p:nvPr>
        </p:nvSpPr>
        <p:spPr>
          <a:xfrm>
            <a:off x="455613" y="2841625"/>
            <a:ext cx="2217737" cy="546753"/>
          </a:xfrm>
        </p:spPr>
        <p:txBody>
          <a:bodyPr/>
          <a:lstStyle/>
          <a:p>
            <a:pPr lvl="0"/>
            <a:r>
              <a:rPr lang="en-US" dirty="0"/>
              <a:t>Click to edit</a:t>
            </a:r>
          </a:p>
        </p:txBody>
      </p:sp>
      <p:sp>
        <p:nvSpPr>
          <p:cNvPr id="8" name="Content Placeholder 7">
            <a:extLst>
              <a:ext uri="{FF2B5EF4-FFF2-40B4-BE49-F238E27FC236}">
                <a16:creationId xmlns:a16="http://schemas.microsoft.com/office/drawing/2014/main" id="{BFB4D5E4-8CF3-4C6D-B476-2D91B9110E1B}"/>
              </a:ext>
            </a:extLst>
          </p:cNvPr>
          <p:cNvSpPr>
            <a:spLocks noGrp="1"/>
          </p:cNvSpPr>
          <p:nvPr>
            <p:ph sz="quarter" idx="12"/>
          </p:nvPr>
        </p:nvSpPr>
        <p:spPr>
          <a:xfrm>
            <a:off x="455613" y="4487863"/>
            <a:ext cx="2217737" cy="546753"/>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81AD393F-A130-4B50-A0F8-57B41AF358A4}"/>
              </a:ext>
            </a:extLst>
          </p:cNvPr>
          <p:cNvSpPr>
            <a:spLocks noGrp="1"/>
          </p:cNvSpPr>
          <p:nvPr>
            <p:ph sz="quarter" idx="13"/>
          </p:nvPr>
        </p:nvSpPr>
        <p:spPr>
          <a:xfrm>
            <a:off x="7399338" y="1490663"/>
            <a:ext cx="2582862" cy="546753"/>
          </a:xfrm>
        </p:spPr>
        <p:txBody>
          <a:bodyPr/>
          <a:lstStyle/>
          <a:p>
            <a:pPr lvl="0"/>
            <a:r>
              <a:rPr lang="en-US" dirty="0"/>
              <a:t>Click to edit</a:t>
            </a:r>
          </a:p>
        </p:txBody>
      </p:sp>
      <p:sp>
        <p:nvSpPr>
          <p:cNvPr id="12" name="Content Placeholder 11">
            <a:extLst>
              <a:ext uri="{FF2B5EF4-FFF2-40B4-BE49-F238E27FC236}">
                <a16:creationId xmlns:a16="http://schemas.microsoft.com/office/drawing/2014/main" id="{66E50FDE-2412-4ED5-8612-6D58D6959560}"/>
              </a:ext>
            </a:extLst>
          </p:cNvPr>
          <p:cNvSpPr>
            <a:spLocks noGrp="1"/>
          </p:cNvSpPr>
          <p:nvPr>
            <p:ph sz="quarter" idx="14"/>
          </p:nvPr>
        </p:nvSpPr>
        <p:spPr>
          <a:xfrm>
            <a:off x="7315200" y="2589213"/>
            <a:ext cx="3263900" cy="590085"/>
          </a:xfrm>
        </p:spPr>
        <p:txBody>
          <a:bodyPr/>
          <a:lstStyle/>
          <a:p>
            <a:pPr lvl="0"/>
            <a:r>
              <a:rPr lang="en-US" dirty="0"/>
              <a:t>Click to edit Master</a:t>
            </a:r>
          </a:p>
        </p:txBody>
      </p:sp>
      <p:sp>
        <p:nvSpPr>
          <p:cNvPr id="14" name="Content Placeholder 13">
            <a:extLst>
              <a:ext uri="{FF2B5EF4-FFF2-40B4-BE49-F238E27FC236}">
                <a16:creationId xmlns:a16="http://schemas.microsoft.com/office/drawing/2014/main" id="{275B1D95-E0AF-49AE-8226-CEBF4A22BC33}"/>
              </a:ext>
            </a:extLst>
          </p:cNvPr>
          <p:cNvSpPr>
            <a:spLocks noGrp="1"/>
          </p:cNvSpPr>
          <p:nvPr>
            <p:ph sz="quarter" idx="15"/>
          </p:nvPr>
        </p:nvSpPr>
        <p:spPr>
          <a:xfrm>
            <a:off x="7399338" y="3911600"/>
            <a:ext cx="3784600" cy="546753"/>
          </a:xfrm>
        </p:spPr>
        <p:txBody>
          <a:bodyPr/>
          <a:lstStyle/>
          <a:p>
            <a:pPr lvl="0"/>
            <a:r>
              <a:rPr lang="en-US" dirty="0"/>
              <a:t>Click to edit Master text</a:t>
            </a:r>
          </a:p>
        </p:txBody>
      </p:sp>
      <p:sp>
        <p:nvSpPr>
          <p:cNvPr id="15" name="Rectangle 14">
            <a:extLst>
              <a:ext uri="{FF2B5EF4-FFF2-40B4-BE49-F238E27FC236}">
                <a16:creationId xmlns:a16="http://schemas.microsoft.com/office/drawing/2014/main" id="{EE422257-A370-481A-8BB7-B17CE4EBB053}"/>
              </a:ext>
            </a:extLst>
          </p:cNvPr>
          <p:cNvSpPr/>
          <p:nvPr userDrawn="1"/>
        </p:nvSpPr>
        <p:spPr bwMode="auto">
          <a:xfrm>
            <a:off x="8059479" y="0"/>
            <a:ext cx="413252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674458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3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Content Placeholder 3">
            <a:extLst>
              <a:ext uri="{FF2B5EF4-FFF2-40B4-BE49-F238E27FC236}">
                <a16:creationId xmlns:a16="http://schemas.microsoft.com/office/drawing/2014/main" id="{2D31B9A6-70AC-4778-B958-679488A4F522}"/>
              </a:ext>
            </a:extLst>
          </p:cNvPr>
          <p:cNvSpPr>
            <a:spLocks noGrp="1"/>
          </p:cNvSpPr>
          <p:nvPr>
            <p:ph sz="quarter" idx="10"/>
          </p:nvPr>
        </p:nvSpPr>
        <p:spPr>
          <a:xfrm>
            <a:off x="717550" y="1687513"/>
            <a:ext cx="3629025" cy="546753"/>
          </a:xfrm>
        </p:spPr>
        <p:txBody>
          <a:bodyPr/>
          <a:lstStyle/>
          <a:p>
            <a:pPr lvl="0"/>
            <a:r>
              <a:rPr lang="en-US" dirty="0"/>
              <a:t>Click to edit Master text</a:t>
            </a:r>
          </a:p>
        </p:txBody>
      </p:sp>
      <p:sp>
        <p:nvSpPr>
          <p:cNvPr id="6" name="Content Placeholder 5">
            <a:extLst>
              <a:ext uri="{FF2B5EF4-FFF2-40B4-BE49-F238E27FC236}">
                <a16:creationId xmlns:a16="http://schemas.microsoft.com/office/drawing/2014/main" id="{0C1D0C1E-A7B7-48ED-83F3-D8352AEA1F48}"/>
              </a:ext>
            </a:extLst>
          </p:cNvPr>
          <p:cNvSpPr>
            <a:spLocks noGrp="1"/>
          </p:cNvSpPr>
          <p:nvPr>
            <p:ph sz="quarter" idx="11"/>
          </p:nvPr>
        </p:nvSpPr>
        <p:spPr>
          <a:xfrm>
            <a:off x="717550" y="3429000"/>
            <a:ext cx="3403600" cy="546753"/>
          </a:xfrm>
        </p:spPr>
        <p:txBody>
          <a:bodyPr/>
          <a:lstStyle/>
          <a:p>
            <a:pPr lvl="0"/>
            <a:r>
              <a:rPr lang="en-US" dirty="0"/>
              <a:t>Click to edit Master text</a:t>
            </a:r>
          </a:p>
        </p:txBody>
      </p:sp>
      <p:sp>
        <p:nvSpPr>
          <p:cNvPr id="8" name="Content Placeholder 7">
            <a:extLst>
              <a:ext uri="{FF2B5EF4-FFF2-40B4-BE49-F238E27FC236}">
                <a16:creationId xmlns:a16="http://schemas.microsoft.com/office/drawing/2014/main" id="{FD8DF46C-4D00-4310-8765-DD8976A37C38}"/>
              </a:ext>
            </a:extLst>
          </p:cNvPr>
          <p:cNvSpPr>
            <a:spLocks noGrp="1"/>
          </p:cNvSpPr>
          <p:nvPr>
            <p:ph sz="quarter" idx="12"/>
          </p:nvPr>
        </p:nvSpPr>
        <p:spPr>
          <a:xfrm>
            <a:off x="7624763" y="1687513"/>
            <a:ext cx="3333750" cy="546753"/>
          </a:xfrm>
        </p:spPr>
        <p:txBody>
          <a:bodyPr/>
          <a:lstStyle/>
          <a:p>
            <a:pPr lvl="0"/>
            <a:r>
              <a:rPr lang="en-US" dirty="0"/>
              <a:t>Click to edit Master text</a:t>
            </a:r>
          </a:p>
        </p:txBody>
      </p:sp>
      <p:sp>
        <p:nvSpPr>
          <p:cNvPr id="10" name="Content Placeholder 9">
            <a:extLst>
              <a:ext uri="{FF2B5EF4-FFF2-40B4-BE49-F238E27FC236}">
                <a16:creationId xmlns:a16="http://schemas.microsoft.com/office/drawing/2014/main" id="{53B80826-D425-4518-8C1D-C9A7F4657AEE}"/>
              </a:ext>
            </a:extLst>
          </p:cNvPr>
          <p:cNvSpPr>
            <a:spLocks noGrp="1"/>
          </p:cNvSpPr>
          <p:nvPr>
            <p:ph sz="quarter" idx="13"/>
          </p:nvPr>
        </p:nvSpPr>
        <p:spPr>
          <a:xfrm>
            <a:off x="7624763" y="2884488"/>
            <a:ext cx="3333750" cy="546753"/>
          </a:xfrm>
        </p:spPr>
        <p:txBody>
          <a:bodyPr/>
          <a:lstStyle/>
          <a:p>
            <a:pPr lvl="0"/>
            <a:r>
              <a:rPr lang="en-US" dirty="0"/>
              <a:t>Click to edit Master text</a:t>
            </a:r>
          </a:p>
        </p:txBody>
      </p:sp>
      <p:sp>
        <p:nvSpPr>
          <p:cNvPr id="12" name="Content Placeholder 11">
            <a:extLst>
              <a:ext uri="{FF2B5EF4-FFF2-40B4-BE49-F238E27FC236}">
                <a16:creationId xmlns:a16="http://schemas.microsoft.com/office/drawing/2014/main" id="{D8C5B66D-096C-404C-9956-D398563449D8}"/>
              </a:ext>
            </a:extLst>
          </p:cNvPr>
          <p:cNvSpPr>
            <a:spLocks noGrp="1"/>
          </p:cNvSpPr>
          <p:nvPr>
            <p:ph sz="quarter" idx="14"/>
          </p:nvPr>
        </p:nvSpPr>
        <p:spPr>
          <a:xfrm>
            <a:off x="7512050" y="4403725"/>
            <a:ext cx="3446463" cy="546753"/>
          </a:xfrm>
        </p:spPr>
        <p:txBody>
          <a:bodyPr/>
          <a:lstStyle/>
          <a:p>
            <a:pPr lvl="0"/>
            <a:r>
              <a:rPr lang="en-US" dirty="0"/>
              <a:t>Click to edit Master text s</a:t>
            </a:r>
          </a:p>
        </p:txBody>
      </p:sp>
      <p:sp>
        <p:nvSpPr>
          <p:cNvPr id="14" name="Content Placeholder 13">
            <a:extLst>
              <a:ext uri="{FF2B5EF4-FFF2-40B4-BE49-F238E27FC236}">
                <a16:creationId xmlns:a16="http://schemas.microsoft.com/office/drawing/2014/main" id="{534582E0-18C2-4848-8342-6F134D790D6E}"/>
              </a:ext>
            </a:extLst>
          </p:cNvPr>
          <p:cNvSpPr>
            <a:spLocks noGrp="1"/>
          </p:cNvSpPr>
          <p:nvPr>
            <p:ph sz="quarter" idx="15"/>
          </p:nvPr>
        </p:nvSpPr>
        <p:spPr>
          <a:xfrm>
            <a:off x="717550" y="4656138"/>
            <a:ext cx="3962400" cy="546753"/>
          </a:xfrm>
        </p:spPr>
        <p:txBody>
          <a:bodyPr/>
          <a:lstStyle/>
          <a:p>
            <a:pPr lvl="0"/>
            <a:r>
              <a:rPr lang="en-US" dirty="0"/>
              <a:t>Click to edit Master text</a:t>
            </a:r>
          </a:p>
        </p:txBody>
      </p:sp>
      <p:sp>
        <p:nvSpPr>
          <p:cNvPr id="15" name="Rectangle 14">
            <a:extLst>
              <a:ext uri="{FF2B5EF4-FFF2-40B4-BE49-F238E27FC236}">
                <a16:creationId xmlns:a16="http://schemas.microsoft.com/office/drawing/2014/main" id="{6C1F787D-034B-4F8D-9990-AF7BA7B7AF6F}"/>
              </a:ext>
            </a:extLst>
          </p:cNvPr>
          <p:cNvSpPr/>
          <p:nvPr userDrawn="1"/>
        </p:nvSpPr>
        <p:spPr bwMode="auto">
          <a:xfrm>
            <a:off x="8059479" y="0"/>
            <a:ext cx="413252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743201595"/>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2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
        <p:nvSpPr>
          <p:cNvPr id="4" name="Content Placeholder 3">
            <a:extLst>
              <a:ext uri="{FF2B5EF4-FFF2-40B4-BE49-F238E27FC236}">
                <a16:creationId xmlns:a16="http://schemas.microsoft.com/office/drawing/2014/main" id="{C964CD74-C5CF-43DC-8010-C0B6C82829AB}"/>
              </a:ext>
            </a:extLst>
          </p:cNvPr>
          <p:cNvSpPr>
            <a:spLocks noGrp="1"/>
          </p:cNvSpPr>
          <p:nvPr>
            <p:ph sz="quarter" idx="11"/>
          </p:nvPr>
        </p:nvSpPr>
        <p:spPr>
          <a:xfrm>
            <a:off x="609600" y="5514975"/>
            <a:ext cx="3860800" cy="546753"/>
          </a:xfrm>
        </p:spPr>
        <p:txBody>
          <a:bodyPr/>
          <a:lstStyle/>
          <a:p>
            <a:pPr lvl="0"/>
            <a:r>
              <a:rPr lang="en-US" dirty="0"/>
              <a:t>Click to edit Master text</a:t>
            </a:r>
          </a:p>
        </p:txBody>
      </p:sp>
    </p:spTree>
    <p:extLst>
      <p:ext uri="{BB962C8B-B14F-4D97-AF65-F5344CB8AC3E}">
        <p14:creationId xmlns:p14="http://schemas.microsoft.com/office/powerpoint/2010/main" val="1279366411"/>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230367576"/>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843631899"/>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dirty="0"/>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507455690"/>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496757683"/>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6EE39-35BD-4225-A565-0ACEFB454491}"/>
              </a:ext>
            </a:extLst>
          </p:cNvPr>
          <p:cNvSpPr>
            <a:spLocks noGrp="1"/>
          </p:cNvSpPr>
          <p:nvPr>
            <p:ph sz="quarter" idx="10"/>
          </p:nvPr>
        </p:nvSpPr>
        <p:spPr>
          <a:xfrm>
            <a:off x="763588" y="1924050"/>
            <a:ext cx="1843087" cy="908839"/>
          </a:xfrm>
        </p:spPr>
        <p:txBody>
          <a:bodyPr/>
          <a:lstStyle/>
          <a:p>
            <a:pPr lvl="0"/>
            <a:r>
              <a:rPr lang="en-US" dirty="0"/>
              <a:t>Click to edit Master text</a:t>
            </a:r>
          </a:p>
        </p:txBody>
      </p:sp>
      <p:sp>
        <p:nvSpPr>
          <p:cNvPr id="6" name="Content Placeholder 5">
            <a:extLst>
              <a:ext uri="{FF2B5EF4-FFF2-40B4-BE49-F238E27FC236}">
                <a16:creationId xmlns:a16="http://schemas.microsoft.com/office/drawing/2014/main" id="{6D1CF07D-5535-46B3-829D-6E2F6890AADA}"/>
              </a:ext>
            </a:extLst>
          </p:cNvPr>
          <p:cNvSpPr>
            <a:spLocks noGrp="1"/>
          </p:cNvSpPr>
          <p:nvPr>
            <p:ph sz="quarter" idx="11"/>
          </p:nvPr>
        </p:nvSpPr>
        <p:spPr>
          <a:xfrm>
            <a:off x="763588" y="3221038"/>
            <a:ext cx="1555750" cy="546753"/>
          </a:xfrm>
        </p:spPr>
        <p:txBody>
          <a:bodyPr/>
          <a:lstStyle/>
          <a:p>
            <a:pPr lvl="0"/>
            <a:r>
              <a:rPr lang="en-US" dirty="0"/>
              <a:t>Click to</a:t>
            </a:r>
          </a:p>
        </p:txBody>
      </p:sp>
      <p:sp>
        <p:nvSpPr>
          <p:cNvPr id="8" name="Content Placeholder 7">
            <a:extLst>
              <a:ext uri="{FF2B5EF4-FFF2-40B4-BE49-F238E27FC236}">
                <a16:creationId xmlns:a16="http://schemas.microsoft.com/office/drawing/2014/main" id="{F11C7FBA-455F-428A-8DB9-63B38F2E1BCF}"/>
              </a:ext>
            </a:extLst>
          </p:cNvPr>
          <p:cNvSpPr>
            <a:spLocks noGrp="1"/>
          </p:cNvSpPr>
          <p:nvPr>
            <p:ph sz="quarter" idx="12"/>
          </p:nvPr>
        </p:nvSpPr>
        <p:spPr>
          <a:xfrm>
            <a:off x="763588" y="4257675"/>
            <a:ext cx="2033587" cy="546753"/>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293F4530-C6ED-4B86-BB40-B94659A125D5}"/>
              </a:ext>
            </a:extLst>
          </p:cNvPr>
          <p:cNvSpPr>
            <a:spLocks noGrp="1"/>
          </p:cNvSpPr>
          <p:nvPr>
            <p:ph sz="quarter" idx="13"/>
          </p:nvPr>
        </p:nvSpPr>
        <p:spPr>
          <a:xfrm>
            <a:off x="4367213" y="1924050"/>
            <a:ext cx="2852737" cy="546753"/>
          </a:xfrm>
        </p:spPr>
        <p:txBody>
          <a:bodyPr/>
          <a:lstStyle/>
          <a:p>
            <a:pPr lvl="0"/>
            <a:r>
              <a:rPr lang="en-US" dirty="0"/>
              <a:t>Click to edit Master</a:t>
            </a:r>
          </a:p>
        </p:txBody>
      </p:sp>
      <p:sp>
        <p:nvSpPr>
          <p:cNvPr id="12" name="Content Placeholder 11">
            <a:extLst>
              <a:ext uri="{FF2B5EF4-FFF2-40B4-BE49-F238E27FC236}">
                <a16:creationId xmlns:a16="http://schemas.microsoft.com/office/drawing/2014/main" id="{550C3C7B-C74C-48BC-9E6B-891763B4E61F}"/>
              </a:ext>
            </a:extLst>
          </p:cNvPr>
          <p:cNvSpPr>
            <a:spLocks noGrp="1"/>
          </p:cNvSpPr>
          <p:nvPr>
            <p:ph sz="quarter" idx="14"/>
          </p:nvPr>
        </p:nvSpPr>
        <p:spPr>
          <a:xfrm>
            <a:off x="4367213" y="3001963"/>
            <a:ext cx="3343275" cy="546753"/>
          </a:xfrm>
        </p:spPr>
        <p:txBody>
          <a:bodyPr/>
          <a:lstStyle/>
          <a:p>
            <a:pPr lvl="0"/>
            <a:r>
              <a:rPr lang="en-US" dirty="0"/>
              <a:t>Click to edit Master text</a:t>
            </a:r>
          </a:p>
        </p:txBody>
      </p:sp>
      <p:sp>
        <p:nvSpPr>
          <p:cNvPr id="14" name="Content Placeholder 13">
            <a:extLst>
              <a:ext uri="{FF2B5EF4-FFF2-40B4-BE49-F238E27FC236}">
                <a16:creationId xmlns:a16="http://schemas.microsoft.com/office/drawing/2014/main" id="{11C5808A-9B42-4D54-99DF-E91FD71CCF52}"/>
              </a:ext>
            </a:extLst>
          </p:cNvPr>
          <p:cNvSpPr>
            <a:spLocks noGrp="1"/>
          </p:cNvSpPr>
          <p:nvPr>
            <p:ph sz="quarter" idx="15"/>
          </p:nvPr>
        </p:nvSpPr>
        <p:spPr>
          <a:xfrm>
            <a:off x="4367213" y="4257675"/>
            <a:ext cx="2852737" cy="546100"/>
          </a:xfrm>
        </p:spPr>
        <p:txBody>
          <a:bodyPr/>
          <a:lstStyle/>
          <a:p>
            <a:pPr lvl="0"/>
            <a:r>
              <a:rPr lang="en-US" dirty="0"/>
              <a:t>Click to edit Master</a:t>
            </a:r>
          </a:p>
        </p:txBody>
      </p:sp>
      <p:sp>
        <p:nvSpPr>
          <p:cNvPr id="16" name="Content Placeholder 15">
            <a:extLst>
              <a:ext uri="{FF2B5EF4-FFF2-40B4-BE49-F238E27FC236}">
                <a16:creationId xmlns:a16="http://schemas.microsoft.com/office/drawing/2014/main" id="{5E08B3E7-010A-4486-9E74-F9E7D4F37738}"/>
              </a:ext>
            </a:extLst>
          </p:cNvPr>
          <p:cNvSpPr>
            <a:spLocks noGrp="1"/>
          </p:cNvSpPr>
          <p:nvPr>
            <p:ph sz="quarter" idx="16"/>
          </p:nvPr>
        </p:nvSpPr>
        <p:spPr>
          <a:xfrm>
            <a:off x="655638" y="5254625"/>
            <a:ext cx="1951037" cy="546753"/>
          </a:xfrm>
        </p:spPr>
        <p:txBody>
          <a:bodyPr/>
          <a:lstStyle/>
          <a:p>
            <a:pPr lvl="0"/>
            <a:r>
              <a:rPr lang="en-US" dirty="0"/>
              <a:t>Click to edit</a:t>
            </a:r>
          </a:p>
        </p:txBody>
      </p:sp>
      <p:sp>
        <p:nvSpPr>
          <p:cNvPr id="18" name="Content Placeholder 17">
            <a:extLst>
              <a:ext uri="{FF2B5EF4-FFF2-40B4-BE49-F238E27FC236}">
                <a16:creationId xmlns:a16="http://schemas.microsoft.com/office/drawing/2014/main" id="{B82C4DC1-6E62-4D10-B397-EA237CEB86AB}"/>
              </a:ext>
            </a:extLst>
          </p:cNvPr>
          <p:cNvSpPr>
            <a:spLocks noGrp="1"/>
          </p:cNvSpPr>
          <p:nvPr>
            <p:ph sz="quarter" idx="17"/>
          </p:nvPr>
        </p:nvSpPr>
        <p:spPr>
          <a:xfrm>
            <a:off x="4367213" y="5254625"/>
            <a:ext cx="2852737" cy="546753"/>
          </a:xfrm>
        </p:spPr>
        <p:txBody>
          <a:bodyPr/>
          <a:lstStyle/>
          <a:p>
            <a:pPr lvl="0"/>
            <a:r>
              <a:rPr lang="en-US" dirty="0"/>
              <a:t>Click to edit Master</a:t>
            </a:r>
          </a:p>
        </p:txBody>
      </p:sp>
      <p:sp>
        <p:nvSpPr>
          <p:cNvPr id="19" name="Title 18">
            <a:extLst>
              <a:ext uri="{FF2B5EF4-FFF2-40B4-BE49-F238E27FC236}">
                <a16:creationId xmlns:a16="http://schemas.microsoft.com/office/drawing/2014/main" id="{865BB2E6-A59F-466F-912E-ED778E1E760C}"/>
              </a:ext>
            </a:extLst>
          </p:cNvPr>
          <p:cNvSpPr>
            <a:spLocks noGrp="1"/>
          </p:cNvSpPr>
          <p:nvPr>
            <p:ph type="title"/>
          </p:nvPr>
        </p:nvSpPr>
        <p:spPr/>
        <p:txBody>
          <a:bodyPr/>
          <a:lstStyle/>
          <a:p>
            <a:r>
              <a:rPr lang="en-US"/>
              <a:t>Click to edit Master title style</a:t>
            </a:r>
          </a:p>
        </p:txBody>
      </p:sp>
      <p:sp>
        <p:nvSpPr>
          <p:cNvPr id="3" name="Table Placeholder 2">
            <a:extLst>
              <a:ext uri="{FF2B5EF4-FFF2-40B4-BE49-F238E27FC236}">
                <a16:creationId xmlns:a16="http://schemas.microsoft.com/office/drawing/2014/main" id="{4365330B-398F-45E5-BFE1-6902664088EE}"/>
              </a:ext>
            </a:extLst>
          </p:cNvPr>
          <p:cNvSpPr>
            <a:spLocks noGrp="1"/>
          </p:cNvSpPr>
          <p:nvPr>
            <p:ph type="tbl" sz="quarter" idx="18"/>
          </p:nvPr>
        </p:nvSpPr>
        <p:spPr>
          <a:xfrm>
            <a:off x="8285163" y="2160588"/>
            <a:ext cx="3343275" cy="3094037"/>
          </a:xfrm>
        </p:spPr>
        <p:txBody>
          <a:bodyPr/>
          <a:lstStyle/>
          <a:p>
            <a:endParaRPr lang="en-US"/>
          </a:p>
        </p:txBody>
      </p:sp>
      <p:sp>
        <p:nvSpPr>
          <p:cNvPr id="7" name="Table Placeholder 6">
            <a:extLst>
              <a:ext uri="{FF2B5EF4-FFF2-40B4-BE49-F238E27FC236}">
                <a16:creationId xmlns:a16="http://schemas.microsoft.com/office/drawing/2014/main" id="{E56546A2-7CA4-46E1-B341-9FE399752FDB}"/>
              </a:ext>
            </a:extLst>
          </p:cNvPr>
          <p:cNvSpPr>
            <a:spLocks noGrp="1"/>
          </p:cNvSpPr>
          <p:nvPr>
            <p:ph type="tbl" sz="quarter" idx="19"/>
          </p:nvPr>
        </p:nvSpPr>
        <p:spPr>
          <a:xfrm>
            <a:off x="5597525" y="5430838"/>
            <a:ext cx="3382963" cy="1177925"/>
          </a:xfrm>
        </p:spPr>
        <p:txBody>
          <a:bodyPr/>
          <a:lstStyle/>
          <a:p>
            <a:endParaRPr lang="en-US"/>
          </a:p>
        </p:txBody>
      </p:sp>
    </p:spTree>
    <p:extLst>
      <p:ext uri="{BB962C8B-B14F-4D97-AF65-F5344CB8AC3E}">
        <p14:creationId xmlns:p14="http://schemas.microsoft.com/office/powerpoint/2010/main" val="3785973725"/>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8_Title">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6EE39-35BD-4225-A565-0ACEFB454491}"/>
              </a:ext>
            </a:extLst>
          </p:cNvPr>
          <p:cNvSpPr>
            <a:spLocks noGrp="1"/>
          </p:cNvSpPr>
          <p:nvPr>
            <p:ph sz="quarter" idx="10"/>
          </p:nvPr>
        </p:nvSpPr>
        <p:spPr>
          <a:xfrm>
            <a:off x="763588" y="1924050"/>
            <a:ext cx="1843087" cy="908839"/>
          </a:xfrm>
        </p:spPr>
        <p:txBody>
          <a:bodyPr/>
          <a:lstStyle/>
          <a:p>
            <a:pPr lvl="0"/>
            <a:r>
              <a:rPr lang="en-US" dirty="0"/>
              <a:t>Click to edit Master text</a:t>
            </a:r>
          </a:p>
        </p:txBody>
      </p:sp>
      <p:sp>
        <p:nvSpPr>
          <p:cNvPr id="6" name="Content Placeholder 5">
            <a:extLst>
              <a:ext uri="{FF2B5EF4-FFF2-40B4-BE49-F238E27FC236}">
                <a16:creationId xmlns:a16="http://schemas.microsoft.com/office/drawing/2014/main" id="{6D1CF07D-5535-46B3-829D-6E2F6890AADA}"/>
              </a:ext>
            </a:extLst>
          </p:cNvPr>
          <p:cNvSpPr>
            <a:spLocks noGrp="1"/>
          </p:cNvSpPr>
          <p:nvPr>
            <p:ph sz="quarter" idx="11"/>
          </p:nvPr>
        </p:nvSpPr>
        <p:spPr>
          <a:xfrm>
            <a:off x="763588" y="3221038"/>
            <a:ext cx="1555750" cy="546753"/>
          </a:xfrm>
        </p:spPr>
        <p:txBody>
          <a:bodyPr/>
          <a:lstStyle/>
          <a:p>
            <a:pPr lvl="0"/>
            <a:r>
              <a:rPr lang="en-US" dirty="0"/>
              <a:t>Click to</a:t>
            </a:r>
          </a:p>
        </p:txBody>
      </p:sp>
      <p:sp>
        <p:nvSpPr>
          <p:cNvPr id="8" name="Content Placeholder 7">
            <a:extLst>
              <a:ext uri="{FF2B5EF4-FFF2-40B4-BE49-F238E27FC236}">
                <a16:creationId xmlns:a16="http://schemas.microsoft.com/office/drawing/2014/main" id="{F11C7FBA-455F-428A-8DB9-63B38F2E1BCF}"/>
              </a:ext>
            </a:extLst>
          </p:cNvPr>
          <p:cNvSpPr>
            <a:spLocks noGrp="1"/>
          </p:cNvSpPr>
          <p:nvPr>
            <p:ph sz="quarter" idx="12"/>
          </p:nvPr>
        </p:nvSpPr>
        <p:spPr>
          <a:xfrm>
            <a:off x="763588" y="4257675"/>
            <a:ext cx="2033587" cy="546753"/>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293F4530-C6ED-4B86-BB40-B94659A125D5}"/>
              </a:ext>
            </a:extLst>
          </p:cNvPr>
          <p:cNvSpPr>
            <a:spLocks noGrp="1"/>
          </p:cNvSpPr>
          <p:nvPr>
            <p:ph sz="quarter" idx="13"/>
          </p:nvPr>
        </p:nvSpPr>
        <p:spPr>
          <a:xfrm>
            <a:off x="4367213" y="1924050"/>
            <a:ext cx="2852737" cy="546753"/>
          </a:xfrm>
        </p:spPr>
        <p:txBody>
          <a:bodyPr/>
          <a:lstStyle/>
          <a:p>
            <a:pPr lvl="0"/>
            <a:r>
              <a:rPr lang="en-US" dirty="0"/>
              <a:t>Click to edit Master</a:t>
            </a:r>
          </a:p>
        </p:txBody>
      </p:sp>
      <p:sp>
        <p:nvSpPr>
          <p:cNvPr id="12" name="Content Placeholder 11">
            <a:extLst>
              <a:ext uri="{FF2B5EF4-FFF2-40B4-BE49-F238E27FC236}">
                <a16:creationId xmlns:a16="http://schemas.microsoft.com/office/drawing/2014/main" id="{550C3C7B-C74C-48BC-9E6B-891763B4E61F}"/>
              </a:ext>
            </a:extLst>
          </p:cNvPr>
          <p:cNvSpPr>
            <a:spLocks noGrp="1"/>
          </p:cNvSpPr>
          <p:nvPr>
            <p:ph sz="quarter" idx="14"/>
          </p:nvPr>
        </p:nvSpPr>
        <p:spPr>
          <a:xfrm>
            <a:off x="4367213" y="3001963"/>
            <a:ext cx="3343275" cy="546753"/>
          </a:xfrm>
        </p:spPr>
        <p:txBody>
          <a:bodyPr/>
          <a:lstStyle/>
          <a:p>
            <a:pPr lvl="0"/>
            <a:r>
              <a:rPr lang="en-US" dirty="0"/>
              <a:t>Click to edit Master text</a:t>
            </a:r>
          </a:p>
        </p:txBody>
      </p:sp>
      <p:sp>
        <p:nvSpPr>
          <p:cNvPr id="14" name="Content Placeholder 13">
            <a:extLst>
              <a:ext uri="{FF2B5EF4-FFF2-40B4-BE49-F238E27FC236}">
                <a16:creationId xmlns:a16="http://schemas.microsoft.com/office/drawing/2014/main" id="{11C5808A-9B42-4D54-99DF-E91FD71CCF52}"/>
              </a:ext>
            </a:extLst>
          </p:cNvPr>
          <p:cNvSpPr>
            <a:spLocks noGrp="1"/>
          </p:cNvSpPr>
          <p:nvPr>
            <p:ph sz="quarter" idx="15"/>
          </p:nvPr>
        </p:nvSpPr>
        <p:spPr>
          <a:xfrm>
            <a:off x="4367213" y="4257675"/>
            <a:ext cx="2852737" cy="546100"/>
          </a:xfrm>
        </p:spPr>
        <p:txBody>
          <a:bodyPr/>
          <a:lstStyle/>
          <a:p>
            <a:pPr lvl="0"/>
            <a:r>
              <a:rPr lang="en-US" dirty="0"/>
              <a:t>Click to edit Master</a:t>
            </a:r>
          </a:p>
        </p:txBody>
      </p:sp>
      <p:sp>
        <p:nvSpPr>
          <p:cNvPr id="16" name="Content Placeholder 15">
            <a:extLst>
              <a:ext uri="{FF2B5EF4-FFF2-40B4-BE49-F238E27FC236}">
                <a16:creationId xmlns:a16="http://schemas.microsoft.com/office/drawing/2014/main" id="{5E08B3E7-010A-4486-9E74-F9E7D4F37738}"/>
              </a:ext>
            </a:extLst>
          </p:cNvPr>
          <p:cNvSpPr>
            <a:spLocks noGrp="1"/>
          </p:cNvSpPr>
          <p:nvPr>
            <p:ph sz="quarter" idx="16"/>
          </p:nvPr>
        </p:nvSpPr>
        <p:spPr>
          <a:xfrm>
            <a:off x="655638" y="5254625"/>
            <a:ext cx="1951037" cy="546753"/>
          </a:xfrm>
        </p:spPr>
        <p:txBody>
          <a:bodyPr/>
          <a:lstStyle/>
          <a:p>
            <a:pPr lvl="0"/>
            <a:r>
              <a:rPr lang="en-US" dirty="0"/>
              <a:t>Click to edit</a:t>
            </a:r>
          </a:p>
        </p:txBody>
      </p:sp>
      <p:sp>
        <p:nvSpPr>
          <p:cNvPr id="18" name="Content Placeholder 17">
            <a:extLst>
              <a:ext uri="{FF2B5EF4-FFF2-40B4-BE49-F238E27FC236}">
                <a16:creationId xmlns:a16="http://schemas.microsoft.com/office/drawing/2014/main" id="{B82C4DC1-6E62-4D10-B397-EA237CEB86AB}"/>
              </a:ext>
            </a:extLst>
          </p:cNvPr>
          <p:cNvSpPr>
            <a:spLocks noGrp="1"/>
          </p:cNvSpPr>
          <p:nvPr>
            <p:ph sz="quarter" idx="17"/>
          </p:nvPr>
        </p:nvSpPr>
        <p:spPr>
          <a:xfrm>
            <a:off x="4367213" y="5254625"/>
            <a:ext cx="2852737" cy="546753"/>
          </a:xfrm>
        </p:spPr>
        <p:txBody>
          <a:bodyPr/>
          <a:lstStyle/>
          <a:p>
            <a:pPr lvl="0"/>
            <a:r>
              <a:rPr lang="en-US" dirty="0"/>
              <a:t>Click to edit Master</a:t>
            </a:r>
          </a:p>
        </p:txBody>
      </p:sp>
      <p:sp>
        <p:nvSpPr>
          <p:cNvPr id="19" name="Title 18">
            <a:extLst>
              <a:ext uri="{FF2B5EF4-FFF2-40B4-BE49-F238E27FC236}">
                <a16:creationId xmlns:a16="http://schemas.microsoft.com/office/drawing/2014/main" id="{865BB2E6-A59F-466F-912E-ED778E1E760C}"/>
              </a:ext>
            </a:extLst>
          </p:cNvPr>
          <p:cNvSpPr>
            <a:spLocks noGrp="1"/>
          </p:cNvSpPr>
          <p:nvPr>
            <p:ph type="title"/>
          </p:nvPr>
        </p:nvSpPr>
        <p:spPr/>
        <p:txBody>
          <a:bodyPr/>
          <a:lstStyle/>
          <a:p>
            <a:r>
              <a:rPr lang="en-US"/>
              <a:t>Click to edit Master title style</a:t>
            </a:r>
          </a:p>
        </p:txBody>
      </p:sp>
      <p:sp>
        <p:nvSpPr>
          <p:cNvPr id="3" name="Table Placeholder 2">
            <a:extLst>
              <a:ext uri="{FF2B5EF4-FFF2-40B4-BE49-F238E27FC236}">
                <a16:creationId xmlns:a16="http://schemas.microsoft.com/office/drawing/2014/main" id="{4365330B-398F-45E5-BFE1-6902664088EE}"/>
              </a:ext>
            </a:extLst>
          </p:cNvPr>
          <p:cNvSpPr>
            <a:spLocks noGrp="1"/>
          </p:cNvSpPr>
          <p:nvPr>
            <p:ph type="tbl" sz="quarter" idx="18"/>
          </p:nvPr>
        </p:nvSpPr>
        <p:spPr>
          <a:xfrm>
            <a:off x="8285163" y="2160588"/>
            <a:ext cx="3343275" cy="3094037"/>
          </a:xfrm>
        </p:spPr>
        <p:txBody>
          <a:bodyPr/>
          <a:lstStyle/>
          <a:p>
            <a:endParaRPr lang="en-US"/>
          </a:p>
        </p:txBody>
      </p:sp>
      <p:sp>
        <p:nvSpPr>
          <p:cNvPr id="7" name="Table Placeholder 6">
            <a:extLst>
              <a:ext uri="{FF2B5EF4-FFF2-40B4-BE49-F238E27FC236}">
                <a16:creationId xmlns:a16="http://schemas.microsoft.com/office/drawing/2014/main" id="{E56546A2-7CA4-46E1-B341-9FE399752FDB}"/>
              </a:ext>
            </a:extLst>
          </p:cNvPr>
          <p:cNvSpPr>
            <a:spLocks noGrp="1"/>
          </p:cNvSpPr>
          <p:nvPr>
            <p:ph type="tbl" sz="quarter" idx="19"/>
          </p:nvPr>
        </p:nvSpPr>
        <p:spPr>
          <a:xfrm>
            <a:off x="5597525" y="5430838"/>
            <a:ext cx="3382963" cy="1177925"/>
          </a:xfrm>
        </p:spPr>
        <p:txBody>
          <a:bodyPr/>
          <a:lstStyle/>
          <a:p>
            <a:endParaRPr lang="en-US"/>
          </a:p>
        </p:txBody>
      </p:sp>
      <p:graphicFrame>
        <p:nvGraphicFramePr>
          <p:cNvPr id="2" name="Table 1">
            <a:extLst>
              <a:ext uri="{FF2B5EF4-FFF2-40B4-BE49-F238E27FC236}">
                <a16:creationId xmlns:a16="http://schemas.microsoft.com/office/drawing/2014/main" id="{EFFF716C-98F9-44B8-BB84-347713B94699}"/>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951366866"/>
              </p:ext>
            </p:extLst>
          </p:nvPr>
        </p:nvGraphicFramePr>
        <p:xfrm>
          <a:off x="687344" y="1192046"/>
          <a:ext cx="10819650" cy="5362440"/>
        </p:xfrm>
        <a:graphic>
          <a:graphicData uri="http://schemas.openxmlformats.org/drawingml/2006/table">
            <a:tbl>
              <a:tblPr firstRow="1" bandRow="1">
                <a:tableStyleId>{5C22544A-7EE6-4342-B048-85BDC9FD1C3A}</a:tableStyleId>
              </a:tblPr>
              <a:tblGrid>
                <a:gridCol w="5318385">
                  <a:extLst>
                    <a:ext uri="{9D8B030D-6E8A-4147-A177-3AD203B41FA5}">
                      <a16:colId xmlns:a16="http://schemas.microsoft.com/office/drawing/2014/main" val="3923098287"/>
                    </a:ext>
                  </a:extLst>
                </a:gridCol>
                <a:gridCol w="182880">
                  <a:extLst>
                    <a:ext uri="{9D8B030D-6E8A-4147-A177-3AD203B41FA5}">
                      <a16:colId xmlns:a16="http://schemas.microsoft.com/office/drawing/2014/main" val="1669520887"/>
                    </a:ext>
                  </a:extLst>
                </a:gridCol>
                <a:gridCol w="5318385">
                  <a:extLst>
                    <a:ext uri="{9D8B030D-6E8A-4147-A177-3AD203B41FA5}">
                      <a16:colId xmlns:a16="http://schemas.microsoft.com/office/drawing/2014/main" val="1762279400"/>
                    </a:ext>
                  </a:extLst>
                </a:gridCol>
              </a:tblGrid>
              <a:tr h="386854">
                <a:tc>
                  <a:txBody>
                    <a:bodyPr/>
                    <a:lstStyle/>
                    <a:p>
                      <a:pPr marL="0" marR="0" lvl="1" indent="0" algn="ctr" defTabSz="932742" rtl="0" eaLnBrk="1" fontAlgn="auto" latinLnBrk="0" hangingPunct="1">
                        <a:lnSpc>
                          <a:spcPct val="100000"/>
                        </a:lnSpc>
                        <a:spcBef>
                          <a:spcPts val="400"/>
                        </a:spcBef>
                        <a:spcAft>
                          <a:spcPts val="600"/>
                        </a:spcAft>
                        <a:buClrTx/>
                        <a:buSzPct val="90000"/>
                        <a:buFontTx/>
                        <a:buNone/>
                        <a:tabLst/>
                        <a:defRPr/>
                      </a:pPr>
                      <a:endParaRPr kumimoji="0" lang="en-US" sz="2000" b="0" i="0" u="none" strike="noStrike" kern="1200" cap="none" spc="0" normalizeH="0" baseline="0" noProof="0" dirty="0">
                        <a:ln>
                          <a:noFill/>
                        </a:ln>
                        <a:solidFill>
                          <a:schemeClr val="tx2"/>
                        </a:solidFill>
                        <a:effectLst/>
                        <a:uLnTx/>
                        <a:uFillTx/>
                        <a:latin typeface="Segoe UI "/>
                        <a:cs typeface="Segoe UI Semibold" panose="020B0702040204020203"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1313" marR="0" lvl="1" indent="-341313" algn="l" defTabSz="932742" rtl="0" eaLnBrk="1" fontAlgn="auto" latinLnBrk="0" hangingPunct="1">
                        <a:lnSpc>
                          <a:spcPct val="100000"/>
                        </a:lnSpc>
                        <a:spcBef>
                          <a:spcPts val="400"/>
                        </a:spcBef>
                        <a:spcAft>
                          <a:spcPts val="600"/>
                        </a:spcAft>
                        <a:buClrTx/>
                        <a:buSzPct val="90000"/>
                        <a:buFont typeface="+mj-lt"/>
                        <a:buAutoNum type="arabicPeriod"/>
                        <a:tabLst/>
                        <a:defRPr/>
                      </a:pPr>
                      <a:endParaRPr lang="en-US" sz="1400" b="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932742" rtl="0" eaLnBrk="1" fontAlgn="auto" latinLnBrk="0" hangingPunct="1">
                        <a:lnSpc>
                          <a:spcPct val="100000"/>
                        </a:lnSpc>
                        <a:spcBef>
                          <a:spcPts val="400"/>
                        </a:spcBef>
                        <a:spcAft>
                          <a:spcPts val="600"/>
                        </a:spcAft>
                        <a:buClrTx/>
                        <a:buSzPct val="90000"/>
                        <a:buFontTx/>
                        <a:buNone/>
                        <a:tabLst/>
                        <a:defRPr/>
                      </a:pPr>
                      <a:endParaRPr kumimoji="0" lang="en-US" sz="2000" b="0" i="0" u="none" strike="noStrike" kern="1200" cap="none" spc="0" normalizeH="0" baseline="0" dirty="0">
                        <a:ln>
                          <a:noFill/>
                        </a:ln>
                        <a:solidFill>
                          <a:schemeClr val="tx2"/>
                        </a:solidFill>
                        <a:effectLst/>
                        <a:uLnTx/>
                        <a:uFillTx/>
                        <a:latin typeface="Segoe UI "/>
                        <a:ea typeface="+mn-ea"/>
                        <a:cs typeface="Segoe UI Semibold" panose="020B0702040204020203"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3520320"/>
                  </a:ext>
                </a:extLst>
              </a:tr>
              <a:tr h="531501">
                <a:tc>
                  <a:txBody>
                    <a:bodyPr/>
                    <a:lstStyle/>
                    <a:p>
                      <a:pPr marL="341313" marR="0" lvl="1" indent="-341313" algn="l" defTabSz="932742" rtl="0" eaLnBrk="1" fontAlgn="auto" latinLnBrk="0" hangingPunct="1">
                        <a:lnSpc>
                          <a:spcPct val="100000"/>
                        </a:lnSpc>
                        <a:spcBef>
                          <a:spcPts val="400"/>
                        </a:spcBef>
                        <a:spcAft>
                          <a:spcPts val="600"/>
                        </a:spcAft>
                        <a:buClrTx/>
                        <a:buSzPct val="90000"/>
                        <a:buFont typeface="+mj-lt"/>
                        <a:buAutoNum type="arabicPeriod"/>
                        <a:tabLst/>
                        <a:defRPr/>
                      </a:pPr>
                      <a:endParaRPr lang="en-US" sz="1400" b="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1313" marR="0" lvl="1" indent="-341313" algn="l" defTabSz="932742" rtl="0" eaLnBrk="1" fontAlgn="auto" latinLnBrk="0" hangingPunct="1">
                        <a:lnSpc>
                          <a:spcPct val="100000"/>
                        </a:lnSpc>
                        <a:spcBef>
                          <a:spcPts val="400"/>
                        </a:spcBef>
                        <a:spcAft>
                          <a:spcPts val="600"/>
                        </a:spcAft>
                        <a:buClrTx/>
                        <a:buSzPct val="90000"/>
                        <a:buFont typeface="+mj-lt"/>
                        <a:buAutoNum type="arabicPeriod"/>
                        <a:tabLst/>
                        <a:defRPr/>
                      </a:pPr>
                      <a:endParaRPr lang="en-US" sz="1400" b="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1313" marR="0" lvl="1" indent="-341313" algn="l" defTabSz="932742" rtl="0" eaLnBrk="1" fontAlgn="auto" latinLnBrk="0" hangingPunct="1">
                        <a:lnSpc>
                          <a:spcPct val="100000"/>
                        </a:lnSpc>
                        <a:spcBef>
                          <a:spcPts val="400"/>
                        </a:spcBef>
                        <a:spcAft>
                          <a:spcPts val="600"/>
                        </a:spcAft>
                        <a:buClrTx/>
                        <a:buSzPct val="90000"/>
                        <a:buFont typeface="+mj-lt"/>
                        <a:buAutoNum type="arabicPeriod"/>
                        <a:tabLst/>
                        <a:defRPr/>
                      </a:pPr>
                      <a:endParaRPr lang="en-US" sz="1400" b="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6163798"/>
                  </a:ext>
                </a:extLst>
              </a:tr>
              <a:tr h="531501">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2"/>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2"/>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2"/>
                        <a:tabLst/>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18736689"/>
                  </a:ext>
                </a:extLst>
              </a:tr>
              <a:tr h="531501">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3"/>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3"/>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3"/>
                        <a:tabLst/>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456024"/>
                  </a:ext>
                </a:extLst>
              </a:tr>
              <a:tr h="531501">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4"/>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4"/>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4"/>
                        <a:tabLst/>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14721"/>
                  </a:ext>
                </a:extLst>
              </a:tr>
              <a:tr h="531501">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5"/>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5"/>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5"/>
                        <a:tabLst/>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34623976"/>
                  </a:ext>
                </a:extLst>
              </a:tr>
              <a:tr h="531501">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6"/>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6"/>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6"/>
                        <a:tabLst/>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0824611"/>
                  </a:ext>
                </a:extLst>
              </a:tr>
              <a:tr h="531501">
                <a:tc>
                  <a:txBody>
                    <a:bodyPr/>
                    <a:lstStyle/>
                    <a:p>
                      <a:pPr marL="342900" lvl="1" indent="-342900" algn="l" defTabSz="932742" rtl="0" eaLnBrk="1" latinLnBrk="0" hangingPunct="1">
                        <a:spcBef>
                          <a:spcPts val="400"/>
                        </a:spcBef>
                        <a:spcAft>
                          <a:spcPts val="600"/>
                        </a:spcAft>
                        <a:buSzPct val="90000"/>
                        <a:buFont typeface="+mj-lt"/>
                        <a:buAutoNum type="arabicPeriod" startAt="7"/>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lvl="1" indent="-342900" algn="l" defTabSz="932742" rtl="0" eaLnBrk="1" latinLnBrk="0" hangingPunct="1">
                        <a:spcBef>
                          <a:spcPts val="400"/>
                        </a:spcBef>
                        <a:spcAft>
                          <a:spcPts val="600"/>
                        </a:spcAft>
                        <a:buSzPct val="90000"/>
                        <a:buFont typeface="+mj-lt"/>
                        <a:buAutoNum type="arabicPeriod" startAt="7"/>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lvl="1" indent="-342900" algn="l" defTabSz="932742" rtl="0" eaLnBrk="1" latinLnBrk="0" hangingPunct="1">
                        <a:spcBef>
                          <a:spcPts val="400"/>
                        </a:spcBef>
                        <a:spcAft>
                          <a:spcPts val="600"/>
                        </a:spcAft>
                        <a:buSzPct val="90000"/>
                        <a:buFont typeface="+mj-lt"/>
                        <a:buAutoNum type="arabicPeriod" startAt="7"/>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8967013"/>
                  </a:ext>
                </a:extLst>
              </a:tr>
              <a:tr h="531501">
                <a:tc>
                  <a:txBody>
                    <a:bodyPr/>
                    <a:lstStyle/>
                    <a:p>
                      <a:pPr marL="342900" lvl="1" indent="-342900" algn="l" defTabSz="932742" rtl="0" eaLnBrk="1" latinLnBrk="0" hangingPunct="1">
                        <a:spcBef>
                          <a:spcPts val="400"/>
                        </a:spcBef>
                        <a:spcAft>
                          <a:spcPts val="600"/>
                        </a:spcAft>
                        <a:buSzPct val="90000"/>
                        <a:buFont typeface="+mj-lt"/>
                        <a:buAutoNum type="arabicPeriod" startAt="8"/>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lvl="1" indent="-342900" algn="l" defTabSz="932742" rtl="0" eaLnBrk="1" latinLnBrk="0" hangingPunct="1">
                        <a:spcBef>
                          <a:spcPts val="400"/>
                        </a:spcBef>
                        <a:spcAft>
                          <a:spcPts val="600"/>
                        </a:spcAft>
                        <a:buSzPct val="90000"/>
                        <a:buFont typeface="+mj-lt"/>
                        <a:buAutoNum type="arabicPeriod" startAt="8"/>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lvl="1" indent="-342900" algn="l" defTabSz="932742" rtl="0" eaLnBrk="1" latinLnBrk="0" hangingPunct="1">
                        <a:spcBef>
                          <a:spcPts val="400"/>
                        </a:spcBef>
                        <a:spcAft>
                          <a:spcPts val="600"/>
                        </a:spcAft>
                        <a:buSzPct val="90000"/>
                        <a:buFont typeface="+mj-lt"/>
                        <a:buAutoNum type="arabicPeriod" startAt="8"/>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8968932"/>
                  </a:ext>
                </a:extLst>
              </a:tr>
              <a:tr h="714192">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9"/>
                        <a:tabLst/>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9"/>
                        <a:tabLst/>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9"/>
                        <a:tabLst/>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6788896"/>
                  </a:ext>
                </a:extLst>
              </a:tr>
            </a:tbl>
          </a:graphicData>
        </a:graphic>
      </p:graphicFrame>
    </p:spTree>
    <p:extLst>
      <p:ext uri="{BB962C8B-B14F-4D97-AF65-F5344CB8AC3E}">
        <p14:creationId xmlns:p14="http://schemas.microsoft.com/office/powerpoint/2010/main" val="1814093430"/>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7_Title">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865BB2E6-A59F-466F-912E-ED778E1E76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4679AD-F57D-40D9-B26C-CBBCEBC3DD0F}"/>
              </a:ext>
            </a:extLst>
          </p:cNvPr>
          <p:cNvSpPr>
            <a:spLocks noGrp="1"/>
          </p:cNvSpPr>
          <p:nvPr>
            <p:ph sz="quarter" idx="10"/>
          </p:nvPr>
        </p:nvSpPr>
        <p:spPr>
          <a:xfrm>
            <a:off x="4122738" y="1582738"/>
            <a:ext cx="2466975" cy="546753"/>
          </a:xfrm>
        </p:spPr>
        <p:txBody>
          <a:bodyPr/>
          <a:lstStyle/>
          <a:p>
            <a:pPr lvl="0"/>
            <a:r>
              <a:rPr lang="en-US" dirty="0"/>
              <a:t>Click to edit</a:t>
            </a:r>
          </a:p>
        </p:txBody>
      </p:sp>
      <p:sp>
        <p:nvSpPr>
          <p:cNvPr id="7" name="Content Placeholder 6">
            <a:extLst>
              <a:ext uri="{FF2B5EF4-FFF2-40B4-BE49-F238E27FC236}">
                <a16:creationId xmlns:a16="http://schemas.microsoft.com/office/drawing/2014/main" id="{11B20EDD-1C4B-4BE9-81DD-56E2C59CAEF6}"/>
              </a:ext>
            </a:extLst>
          </p:cNvPr>
          <p:cNvSpPr>
            <a:spLocks noGrp="1"/>
          </p:cNvSpPr>
          <p:nvPr>
            <p:ph sz="quarter" idx="11"/>
          </p:nvPr>
        </p:nvSpPr>
        <p:spPr>
          <a:xfrm>
            <a:off x="347663" y="2497138"/>
            <a:ext cx="1147762" cy="931862"/>
          </a:xfrm>
        </p:spPr>
        <p:txBody>
          <a:bodyPr/>
          <a:lstStyle/>
          <a:p>
            <a:pPr lvl="0"/>
            <a:r>
              <a:rPr lang="en-US" dirty="0"/>
              <a:t>Click to edit</a:t>
            </a:r>
          </a:p>
        </p:txBody>
      </p:sp>
      <p:sp>
        <p:nvSpPr>
          <p:cNvPr id="11" name="Content Placeholder 10">
            <a:extLst>
              <a:ext uri="{FF2B5EF4-FFF2-40B4-BE49-F238E27FC236}">
                <a16:creationId xmlns:a16="http://schemas.microsoft.com/office/drawing/2014/main" id="{4781B0E9-0031-4889-99F9-0CF975E4B315}"/>
              </a:ext>
            </a:extLst>
          </p:cNvPr>
          <p:cNvSpPr>
            <a:spLocks noGrp="1"/>
          </p:cNvSpPr>
          <p:nvPr>
            <p:ph sz="quarter" idx="12"/>
          </p:nvPr>
        </p:nvSpPr>
        <p:spPr>
          <a:xfrm>
            <a:off x="347663" y="3787775"/>
            <a:ext cx="1147762" cy="908839"/>
          </a:xfrm>
        </p:spPr>
        <p:txBody>
          <a:bodyPr/>
          <a:lstStyle/>
          <a:p>
            <a:pPr lvl="0"/>
            <a:r>
              <a:rPr lang="en-US" dirty="0"/>
              <a:t>Click to edit</a:t>
            </a:r>
          </a:p>
        </p:txBody>
      </p:sp>
      <p:sp>
        <p:nvSpPr>
          <p:cNvPr id="15" name="Content Placeholder 14">
            <a:extLst>
              <a:ext uri="{FF2B5EF4-FFF2-40B4-BE49-F238E27FC236}">
                <a16:creationId xmlns:a16="http://schemas.microsoft.com/office/drawing/2014/main" id="{58B3CD24-7DD9-41AC-9F32-6C926E47C7B0}"/>
              </a:ext>
            </a:extLst>
          </p:cNvPr>
          <p:cNvSpPr>
            <a:spLocks noGrp="1"/>
          </p:cNvSpPr>
          <p:nvPr>
            <p:ph sz="quarter" idx="13"/>
          </p:nvPr>
        </p:nvSpPr>
        <p:spPr>
          <a:xfrm>
            <a:off x="1887538" y="2497138"/>
            <a:ext cx="1147762" cy="931862"/>
          </a:xfrm>
        </p:spPr>
        <p:txBody>
          <a:bodyPr/>
          <a:lstStyle/>
          <a:p>
            <a:pPr lvl="0"/>
            <a:r>
              <a:rPr lang="en-US" dirty="0"/>
              <a:t>Click to edit</a:t>
            </a:r>
          </a:p>
        </p:txBody>
      </p:sp>
      <p:sp>
        <p:nvSpPr>
          <p:cNvPr id="20" name="Content Placeholder 19">
            <a:extLst>
              <a:ext uri="{FF2B5EF4-FFF2-40B4-BE49-F238E27FC236}">
                <a16:creationId xmlns:a16="http://schemas.microsoft.com/office/drawing/2014/main" id="{6C2140DA-78B0-4D05-92B9-EDD611D9C642}"/>
              </a:ext>
            </a:extLst>
          </p:cNvPr>
          <p:cNvSpPr>
            <a:spLocks noGrp="1"/>
          </p:cNvSpPr>
          <p:nvPr>
            <p:ph sz="quarter" idx="14"/>
          </p:nvPr>
        </p:nvSpPr>
        <p:spPr>
          <a:xfrm>
            <a:off x="1887538" y="3787775"/>
            <a:ext cx="971550" cy="931863"/>
          </a:xfrm>
        </p:spPr>
        <p:txBody>
          <a:bodyPr/>
          <a:lstStyle/>
          <a:p>
            <a:pPr lvl="0"/>
            <a:r>
              <a:rPr lang="en-US" dirty="0"/>
              <a:t>Click to</a:t>
            </a:r>
          </a:p>
        </p:txBody>
      </p:sp>
      <p:sp>
        <p:nvSpPr>
          <p:cNvPr id="22" name="Content Placeholder 21">
            <a:extLst>
              <a:ext uri="{FF2B5EF4-FFF2-40B4-BE49-F238E27FC236}">
                <a16:creationId xmlns:a16="http://schemas.microsoft.com/office/drawing/2014/main" id="{B444534F-FAA8-4BE8-AF57-7A9776F26F32}"/>
              </a:ext>
            </a:extLst>
          </p:cNvPr>
          <p:cNvSpPr>
            <a:spLocks noGrp="1"/>
          </p:cNvSpPr>
          <p:nvPr>
            <p:ph sz="quarter" idx="15"/>
          </p:nvPr>
        </p:nvSpPr>
        <p:spPr>
          <a:xfrm>
            <a:off x="3686175" y="2497138"/>
            <a:ext cx="1147763" cy="546753"/>
          </a:xfrm>
        </p:spPr>
        <p:txBody>
          <a:bodyPr/>
          <a:lstStyle/>
          <a:p>
            <a:pPr lvl="0"/>
            <a:r>
              <a:rPr lang="en-US" dirty="0"/>
              <a:t>Click to</a:t>
            </a:r>
          </a:p>
        </p:txBody>
      </p:sp>
      <p:sp>
        <p:nvSpPr>
          <p:cNvPr id="24" name="Content Placeholder 23">
            <a:extLst>
              <a:ext uri="{FF2B5EF4-FFF2-40B4-BE49-F238E27FC236}">
                <a16:creationId xmlns:a16="http://schemas.microsoft.com/office/drawing/2014/main" id="{A2B59901-4706-478C-A79A-3E0452F41735}"/>
              </a:ext>
            </a:extLst>
          </p:cNvPr>
          <p:cNvSpPr>
            <a:spLocks noGrp="1"/>
          </p:cNvSpPr>
          <p:nvPr>
            <p:ph sz="quarter" idx="16"/>
          </p:nvPr>
        </p:nvSpPr>
        <p:spPr>
          <a:xfrm>
            <a:off x="3686175" y="3556000"/>
            <a:ext cx="971550" cy="546753"/>
          </a:xfrm>
        </p:spPr>
        <p:txBody>
          <a:bodyPr/>
          <a:lstStyle/>
          <a:p>
            <a:pPr lvl="0"/>
            <a:r>
              <a:rPr lang="en-US" dirty="0"/>
              <a:t>Click</a:t>
            </a:r>
          </a:p>
        </p:txBody>
      </p:sp>
      <p:sp>
        <p:nvSpPr>
          <p:cNvPr id="26" name="Content Placeholder 25">
            <a:extLst>
              <a:ext uri="{FF2B5EF4-FFF2-40B4-BE49-F238E27FC236}">
                <a16:creationId xmlns:a16="http://schemas.microsoft.com/office/drawing/2014/main" id="{CB612F5E-5055-498D-B774-773C7E242772}"/>
              </a:ext>
            </a:extLst>
          </p:cNvPr>
          <p:cNvSpPr>
            <a:spLocks noGrp="1"/>
          </p:cNvSpPr>
          <p:nvPr>
            <p:ph sz="quarter" idx="17"/>
          </p:nvPr>
        </p:nvSpPr>
        <p:spPr>
          <a:xfrm>
            <a:off x="5630863" y="2497138"/>
            <a:ext cx="1147762" cy="546753"/>
          </a:xfrm>
        </p:spPr>
        <p:txBody>
          <a:bodyPr/>
          <a:lstStyle/>
          <a:p>
            <a:pPr lvl="0"/>
            <a:r>
              <a:rPr lang="en-US" dirty="0"/>
              <a:t>Click to</a:t>
            </a:r>
          </a:p>
        </p:txBody>
      </p:sp>
      <p:sp>
        <p:nvSpPr>
          <p:cNvPr id="30" name="Content Placeholder 29">
            <a:extLst>
              <a:ext uri="{FF2B5EF4-FFF2-40B4-BE49-F238E27FC236}">
                <a16:creationId xmlns:a16="http://schemas.microsoft.com/office/drawing/2014/main" id="{5CFCCAE2-D17A-4799-BF7A-C7275B902352}"/>
              </a:ext>
            </a:extLst>
          </p:cNvPr>
          <p:cNvSpPr>
            <a:spLocks noGrp="1"/>
          </p:cNvSpPr>
          <p:nvPr>
            <p:ph sz="quarter" idx="18"/>
          </p:nvPr>
        </p:nvSpPr>
        <p:spPr>
          <a:xfrm>
            <a:off x="5630863" y="3429000"/>
            <a:ext cx="1147762" cy="546753"/>
          </a:xfrm>
        </p:spPr>
        <p:txBody>
          <a:bodyPr/>
          <a:lstStyle/>
          <a:p>
            <a:pPr lvl="0"/>
            <a:r>
              <a:rPr lang="en-US" dirty="0"/>
              <a:t>Click to</a:t>
            </a:r>
          </a:p>
        </p:txBody>
      </p:sp>
      <p:sp>
        <p:nvSpPr>
          <p:cNvPr id="32" name="Content Placeholder 31">
            <a:extLst>
              <a:ext uri="{FF2B5EF4-FFF2-40B4-BE49-F238E27FC236}">
                <a16:creationId xmlns:a16="http://schemas.microsoft.com/office/drawing/2014/main" id="{1AE60B33-CB73-49CF-BDED-2EC57BD9BA6D}"/>
              </a:ext>
            </a:extLst>
          </p:cNvPr>
          <p:cNvSpPr>
            <a:spLocks noGrp="1"/>
          </p:cNvSpPr>
          <p:nvPr>
            <p:ph sz="quarter" idx="19"/>
          </p:nvPr>
        </p:nvSpPr>
        <p:spPr>
          <a:xfrm>
            <a:off x="8026400" y="2497138"/>
            <a:ext cx="2090738" cy="546753"/>
          </a:xfrm>
        </p:spPr>
        <p:txBody>
          <a:bodyPr/>
          <a:lstStyle/>
          <a:p>
            <a:pPr lvl="0"/>
            <a:r>
              <a:rPr lang="en-US" dirty="0"/>
              <a:t>Click to edit</a:t>
            </a:r>
          </a:p>
        </p:txBody>
      </p:sp>
      <p:sp>
        <p:nvSpPr>
          <p:cNvPr id="36" name="Content Placeholder 35">
            <a:extLst>
              <a:ext uri="{FF2B5EF4-FFF2-40B4-BE49-F238E27FC236}">
                <a16:creationId xmlns:a16="http://schemas.microsoft.com/office/drawing/2014/main" id="{142F2088-2AF0-4F12-91EF-B2ECD5B9AB52}"/>
              </a:ext>
            </a:extLst>
          </p:cNvPr>
          <p:cNvSpPr>
            <a:spLocks noGrp="1"/>
          </p:cNvSpPr>
          <p:nvPr>
            <p:ph sz="quarter" idx="20"/>
          </p:nvPr>
        </p:nvSpPr>
        <p:spPr>
          <a:xfrm>
            <a:off x="8026400" y="3429000"/>
            <a:ext cx="1828800" cy="546753"/>
          </a:xfrm>
        </p:spPr>
        <p:txBody>
          <a:bodyPr/>
          <a:lstStyle/>
          <a:p>
            <a:pPr lvl="0"/>
            <a:r>
              <a:rPr lang="en-US" dirty="0"/>
              <a:t>Click to edit</a:t>
            </a:r>
          </a:p>
        </p:txBody>
      </p:sp>
      <p:sp>
        <p:nvSpPr>
          <p:cNvPr id="38" name="Content Placeholder 37">
            <a:extLst>
              <a:ext uri="{FF2B5EF4-FFF2-40B4-BE49-F238E27FC236}">
                <a16:creationId xmlns:a16="http://schemas.microsoft.com/office/drawing/2014/main" id="{CC82CDCB-3DB3-4907-8EBE-F6A8AAAE1C06}"/>
              </a:ext>
            </a:extLst>
          </p:cNvPr>
          <p:cNvSpPr>
            <a:spLocks noGrp="1"/>
          </p:cNvSpPr>
          <p:nvPr>
            <p:ph sz="quarter" idx="21"/>
          </p:nvPr>
        </p:nvSpPr>
        <p:spPr>
          <a:xfrm>
            <a:off x="8026400" y="4695825"/>
            <a:ext cx="2278063" cy="546753"/>
          </a:xfrm>
        </p:spPr>
        <p:txBody>
          <a:bodyPr/>
          <a:lstStyle/>
          <a:p>
            <a:pPr lvl="0"/>
            <a:r>
              <a:rPr lang="en-US" dirty="0"/>
              <a:t>Click to edit</a:t>
            </a:r>
          </a:p>
        </p:txBody>
      </p:sp>
    </p:spTree>
    <p:extLst>
      <p:ext uri="{BB962C8B-B14F-4D97-AF65-F5344CB8AC3E}">
        <p14:creationId xmlns:p14="http://schemas.microsoft.com/office/powerpoint/2010/main" val="3240722183"/>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6_Title">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865BB2E6-A59F-466F-912E-ED778E1E76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1F3DE9-8F10-4202-A440-D72A03CFBC28}"/>
              </a:ext>
            </a:extLst>
          </p:cNvPr>
          <p:cNvSpPr>
            <a:spLocks noGrp="1"/>
          </p:cNvSpPr>
          <p:nvPr>
            <p:ph sz="quarter" idx="10"/>
          </p:nvPr>
        </p:nvSpPr>
        <p:spPr>
          <a:xfrm>
            <a:off x="455613" y="1566863"/>
            <a:ext cx="1111250" cy="546753"/>
          </a:xfrm>
        </p:spPr>
        <p:txBody>
          <a:bodyPr/>
          <a:lstStyle/>
          <a:p>
            <a:pPr lvl="0"/>
            <a:r>
              <a:rPr lang="en-US" dirty="0"/>
              <a:t>Click to</a:t>
            </a:r>
          </a:p>
        </p:txBody>
      </p:sp>
      <p:sp>
        <p:nvSpPr>
          <p:cNvPr id="7" name="Content Placeholder 6">
            <a:extLst>
              <a:ext uri="{FF2B5EF4-FFF2-40B4-BE49-F238E27FC236}">
                <a16:creationId xmlns:a16="http://schemas.microsoft.com/office/drawing/2014/main" id="{5802B3D7-EA15-4C43-8E4F-F16DDC16D9E0}"/>
              </a:ext>
            </a:extLst>
          </p:cNvPr>
          <p:cNvSpPr>
            <a:spLocks noGrp="1"/>
          </p:cNvSpPr>
          <p:nvPr>
            <p:ph sz="quarter" idx="11"/>
          </p:nvPr>
        </p:nvSpPr>
        <p:spPr>
          <a:xfrm>
            <a:off x="455613" y="2278063"/>
            <a:ext cx="1330325" cy="547687"/>
          </a:xfrm>
        </p:spPr>
        <p:txBody>
          <a:bodyPr/>
          <a:lstStyle/>
          <a:p>
            <a:pPr lvl="0"/>
            <a:r>
              <a:rPr lang="en-US" dirty="0"/>
              <a:t>Click to</a:t>
            </a:r>
          </a:p>
        </p:txBody>
      </p:sp>
      <p:sp>
        <p:nvSpPr>
          <p:cNvPr id="11" name="Content Placeholder 10">
            <a:extLst>
              <a:ext uri="{FF2B5EF4-FFF2-40B4-BE49-F238E27FC236}">
                <a16:creationId xmlns:a16="http://schemas.microsoft.com/office/drawing/2014/main" id="{92016B69-E884-46E5-9DE5-D86F1F482D85}"/>
              </a:ext>
            </a:extLst>
          </p:cNvPr>
          <p:cNvSpPr>
            <a:spLocks noGrp="1"/>
          </p:cNvSpPr>
          <p:nvPr>
            <p:ph sz="quarter" idx="12"/>
          </p:nvPr>
        </p:nvSpPr>
        <p:spPr>
          <a:xfrm>
            <a:off x="319088" y="3121025"/>
            <a:ext cx="1828800" cy="546753"/>
          </a:xfrm>
        </p:spPr>
        <p:txBody>
          <a:bodyPr/>
          <a:lstStyle/>
          <a:p>
            <a:pPr lvl="0"/>
            <a:r>
              <a:rPr lang="en-US" dirty="0"/>
              <a:t>Click to edit</a:t>
            </a:r>
          </a:p>
        </p:txBody>
      </p:sp>
      <p:sp>
        <p:nvSpPr>
          <p:cNvPr id="15" name="Content Placeholder 14">
            <a:extLst>
              <a:ext uri="{FF2B5EF4-FFF2-40B4-BE49-F238E27FC236}">
                <a16:creationId xmlns:a16="http://schemas.microsoft.com/office/drawing/2014/main" id="{D1CC4E6A-B24B-4687-9045-97C5F4561660}"/>
              </a:ext>
            </a:extLst>
          </p:cNvPr>
          <p:cNvSpPr>
            <a:spLocks noGrp="1"/>
          </p:cNvSpPr>
          <p:nvPr>
            <p:ph sz="quarter" idx="13"/>
          </p:nvPr>
        </p:nvSpPr>
        <p:spPr>
          <a:xfrm>
            <a:off x="319088" y="3846513"/>
            <a:ext cx="2076450" cy="546753"/>
          </a:xfrm>
        </p:spPr>
        <p:txBody>
          <a:bodyPr/>
          <a:lstStyle/>
          <a:p>
            <a:pPr lvl="0"/>
            <a:r>
              <a:rPr lang="en-US" dirty="0"/>
              <a:t>Click to edit</a:t>
            </a:r>
          </a:p>
        </p:txBody>
      </p:sp>
      <p:sp>
        <p:nvSpPr>
          <p:cNvPr id="20" name="Content Placeholder 19">
            <a:extLst>
              <a:ext uri="{FF2B5EF4-FFF2-40B4-BE49-F238E27FC236}">
                <a16:creationId xmlns:a16="http://schemas.microsoft.com/office/drawing/2014/main" id="{8E5C1551-479E-4BF0-889B-4FD380A693C8}"/>
              </a:ext>
            </a:extLst>
          </p:cNvPr>
          <p:cNvSpPr>
            <a:spLocks noGrp="1"/>
          </p:cNvSpPr>
          <p:nvPr>
            <p:ph sz="quarter" idx="14"/>
          </p:nvPr>
        </p:nvSpPr>
        <p:spPr>
          <a:xfrm>
            <a:off x="2670175" y="1566863"/>
            <a:ext cx="1277938" cy="546100"/>
          </a:xfrm>
        </p:spPr>
        <p:txBody>
          <a:bodyPr/>
          <a:lstStyle/>
          <a:p>
            <a:pPr lvl="0"/>
            <a:r>
              <a:rPr lang="en-US" dirty="0"/>
              <a:t>Click to</a:t>
            </a:r>
          </a:p>
        </p:txBody>
      </p:sp>
      <p:sp>
        <p:nvSpPr>
          <p:cNvPr id="22" name="Content Placeholder 21">
            <a:extLst>
              <a:ext uri="{FF2B5EF4-FFF2-40B4-BE49-F238E27FC236}">
                <a16:creationId xmlns:a16="http://schemas.microsoft.com/office/drawing/2014/main" id="{04E0A3BD-6EC8-4B32-B8EB-A3BB9C24E8DD}"/>
              </a:ext>
            </a:extLst>
          </p:cNvPr>
          <p:cNvSpPr>
            <a:spLocks noGrp="1"/>
          </p:cNvSpPr>
          <p:nvPr>
            <p:ph sz="quarter" idx="15"/>
          </p:nvPr>
        </p:nvSpPr>
        <p:spPr>
          <a:xfrm>
            <a:off x="2670175" y="2278063"/>
            <a:ext cx="2062163" cy="546753"/>
          </a:xfrm>
        </p:spPr>
        <p:txBody>
          <a:bodyPr/>
          <a:lstStyle/>
          <a:p>
            <a:pPr lvl="0"/>
            <a:r>
              <a:rPr lang="en-US" dirty="0"/>
              <a:t>Click to edit</a:t>
            </a:r>
          </a:p>
        </p:txBody>
      </p:sp>
      <p:sp>
        <p:nvSpPr>
          <p:cNvPr id="24" name="Content Placeholder 23">
            <a:extLst>
              <a:ext uri="{FF2B5EF4-FFF2-40B4-BE49-F238E27FC236}">
                <a16:creationId xmlns:a16="http://schemas.microsoft.com/office/drawing/2014/main" id="{23BDB34C-E4C3-48A9-B0B4-D2E7920590D9}"/>
              </a:ext>
            </a:extLst>
          </p:cNvPr>
          <p:cNvSpPr>
            <a:spLocks noGrp="1"/>
          </p:cNvSpPr>
          <p:nvPr>
            <p:ph sz="quarter" idx="16"/>
          </p:nvPr>
        </p:nvSpPr>
        <p:spPr>
          <a:xfrm>
            <a:off x="2670175" y="2974975"/>
            <a:ext cx="1828800" cy="546753"/>
          </a:xfrm>
        </p:spPr>
        <p:txBody>
          <a:bodyPr/>
          <a:lstStyle/>
          <a:p>
            <a:pPr lvl="0"/>
            <a:r>
              <a:rPr lang="en-US" dirty="0"/>
              <a:t>Click to edit</a:t>
            </a:r>
          </a:p>
        </p:txBody>
      </p:sp>
      <p:sp>
        <p:nvSpPr>
          <p:cNvPr id="26" name="Content Placeholder 25">
            <a:extLst>
              <a:ext uri="{FF2B5EF4-FFF2-40B4-BE49-F238E27FC236}">
                <a16:creationId xmlns:a16="http://schemas.microsoft.com/office/drawing/2014/main" id="{D7E5BAB6-E9DB-4339-92FF-3E76523E08A6}"/>
              </a:ext>
            </a:extLst>
          </p:cNvPr>
          <p:cNvSpPr>
            <a:spLocks noGrp="1"/>
          </p:cNvSpPr>
          <p:nvPr>
            <p:ph sz="quarter" idx="17"/>
          </p:nvPr>
        </p:nvSpPr>
        <p:spPr>
          <a:xfrm>
            <a:off x="2670175" y="3667125"/>
            <a:ext cx="1639888" cy="546753"/>
          </a:xfrm>
        </p:spPr>
        <p:txBody>
          <a:bodyPr/>
          <a:lstStyle/>
          <a:p>
            <a:pPr lvl="0"/>
            <a:r>
              <a:rPr lang="en-US" dirty="0"/>
              <a:t>Click to</a:t>
            </a:r>
          </a:p>
        </p:txBody>
      </p:sp>
      <p:sp>
        <p:nvSpPr>
          <p:cNvPr id="28" name="Content Placeholder 27">
            <a:extLst>
              <a:ext uri="{FF2B5EF4-FFF2-40B4-BE49-F238E27FC236}">
                <a16:creationId xmlns:a16="http://schemas.microsoft.com/office/drawing/2014/main" id="{17DD3A68-0C50-4D21-A877-C972D79AD0E4}"/>
              </a:ext>
            </a:extLst>
          </p:cNvPr>
          <p:cNvSpPr>
            <a:spLocks noGrp="1"/>
          </p:cNvSpPr>
          <p:nvPr>
            <p:ph sz="quarter" idx="18"/>
          </p:nvPr>
        </p:nvSpPr>
        <p:spPr>
          <a:xfrm>
            <a:off x="5545138" y="1566863"/>
            <a:ext cx="1330325" cy="546753"/>
          </a:xfrm>
        </p:spPr>
        <p:txBody>
          <a:bodyPr/>
          <a:lstStyle/>
          <a:p>
            <a:pPr lvl="0"/>
            <a:r>
              <a:rPr lang="en-US" dirty="0"/>
              <a:t>Click to</a:t>
            </a:r>
          </a:p>
        </p:txBody>
      </p:sp>
      <p:sp>
        <p:nvSpPr>
          <p:cNvPr id="30" name="Content Placeholder 29">
            <a:extLst>
              <a:ext uri="{FF2B5EF4-FFF2-40B4-BE49-F238E27FC236}">
                <a16:creationId xmlns:a16="http://schemas.microsoft.com/office/drawing/2014/main" id="{1ABE9600-5D4E-446D-87D4-0733F9F4A105}"/>
              </a:ext>
            </a:extLst>
          </p:cNvPr>
          <p:cNvSpPr>
            <a:spLocks noGrp="1"/>
          </p:cNvSpPr>
          <p:nvPr>
            <p:ph sz="quarter" idx="19"/>
          </p:nvPr>
        </p:nvSpPr>
        <p:spPr>
          <a:xfrm>
            <a:off x="5427663" y="2278063"/>
            <a:ext cx="2032000" cy="546753"/>
          </a:xfrm>
        </p:spPr>
        <p:txBody>
          <a:bodyPr/>
          <a:lstStyle/>
          <a:p>
            <a:pPr lvl="0"/>
            <a:r>
              <a:rPr lang="en-US" dirty="0"/>
              <a:t>Click to edit</a:t>
            </a:r>
          </a:p>
        </p:txBody>
      </p:sp>
      <p:sp>
        <p:nvSpPr>
          <p:cNvPr id="32" name="Content Placeholder 31">
            <a:extLst>
              <a:ext uri="{FF2B5EF4-FFF2-40B4-BE49-F238E27FC236}">
                <a16:creationId xmlns:a16="http://schemas.microsoft.com/office/drawing/2014/main" id="{24BE39BA-0CFF-4D66-B112-53ECBE9000D2}"/>
              </a:ext>
            </a:extLst>
          </p:cNvPr>
          <p:cNvSpPr>
            <a:spLocks noGrp="1"/>
          </p:cNvSpPr>
          <p:nvPr>
            <p:ph sz="quarter" idx="20"/>
          </p:nvPr>
        </p:nvSpPr>
        <p:spPr>
          <a:xfrm>
            <a:off x="5254625" y="3121025"/>
            <a:ext cx="2205038" cy="546753"/>
          </a:xfrm>
        </p:spPr>
        <p:txBody>
          <a:bodyPr/>
          <a:lstStyle/>
          <a:p>
            <a:pPr lvl="0"/>
            <a:r>
              <a:rPr lang="en-US" dirty="0"/>
              <a:t>Click to edit</a:t>
            </a:r>
          </a:p>
        </p:txBody>
      </p:sp>
      <p:sp>
        <p:nvSpPr>
          <p:cNvPr id="34" name="Content Placeholder 33">
            <a:extLst>
              <a:ext uri="{FF2B5EF4-FFF2-40B4-BE49-F238E27FC236}">
                <a16:creationId xmlns:a16="http://schemas.microsoft.com/office/drawing/2014/main" id="{013F5E54-59F3-43DB-8136-2C564FF52BC8}"/>
              </a:ext>
            </a:extLst>
          </p:cNvPr>
          <p:cNvSpPr>
            <a:spLocks noGrp="1"/>
          </p:cNvSpPr>
          <p:nvPr>
            <p:ph sz="quarter" idx="21"/>
          </p:nvPr>
        </p:nvSpPr>
        <p:spPr>
          <a:xfrm>
            <a:off x="5051425" y="3846513"/>
            <a:ext cx="2408238" cy="546100"/>
          </a:xfrm>
        </p:spPr>
        <p:txBody>
          <a:bodyPr/>
          <a:lstStyle/>
          <a:p>
            <a:pPr lvl="0"/>
            <a:r>
              <a:rPr lang="en-US" dirty="0"/>
              <a:t>Click to edit</a:t>
            </a:r>
          </a:p>
        </p:txBody>
      </p:sp>
      <p:sp>
        <p:nvSpPr>
          <p:cNvPr id="36" name="Content Placeholder 35">
            <a:extLst>
              <a:ext uri="{FF2B5EF4-FFF2-40B4-BE49-F238E27FC236}">
                <a16:creationId xmlns:a16="http://schemas.microsoft.com/office/drawing/2014/main" id="{97D14FB7-FC7F-4515-A85D-2C41A42A78B4}"/>
              </a:ext>
            </a:extLst>
          </p:cNvPr>
          <p:cNvSpPr>
            <a:spLocks noGrp="1"/>
          </p:cNvSpPr>
          <p:nvPr>
            <p:ph sz="quarter" idx="22"/>
          </p:nvPr>
        </p:nvSpPr>
        <p:spPr>
          <a:xfrm>
            <a:off x="8882063" y="1566863"/>
            <a:ext cx="1625600" cy="546753"/>
          </a:xfrm>
        </p:spPr>
        <p:txBody>
          <a:bodyPr/>
          <a:lstStyle/>
          <a:p>
            <a:pPr lvl="0"/>
            <a:r>
              <a:rPr lang="en-US" dirty="0"/>
              <a:t>Click to</a:t>
            </a:r>
          </a:p>
        </p:txBody>
      </p:sp>
      <p:sp>
        <p:nvSpPr>
          <p:cNvPr id="38" name="Content Placeholder 37">
            <a:extLst>
              <a:ext uri="{FF2B5EF4-FFF2-40B4-BE49-F238E27FC236}">
                <a16:creationId xmlns:a16="http://schemas.microsoft.com/office/drawing/2014/main" id="{00580F40-412B-48D3-BA9A-2F30C52EC475}"/>
              </a:ext>
            </a:extLst>
          </p:cNvPr>
          <p:cNvSpPr>
            <a:spLocks noGrp="1"/>
          </p:cNvSpPr>
          <p:nvPr>
            <p:ph sz="quarter" idx="23"/>
          </p:nvPr>
        </p:nvSpPr>
        <p:spPr>
          <a:xfrm>
            <a:off x="8882063" y="2278063"/>
            <a:ext cx="2205037" cy="546753"/>
          </a:xfrm>
        </p:spPr>
        <p:txBody>
          <a:bodyPr/>
          <a:lstStyle/>
          <a:p>
            <a:pPr lvl="0"/>
            <a:r>
              <a:rPr lang="en-US" dirty="0"/>
              <a:t>Click to edit</a:t>
            </a:r>
          </a:p>
        </p:txBody>
      </p:sp>
      <p:sp>
        <p:nvSpPr>
          <p:cNvPr id="40" name="Content Placeholder 39">
            <a:extLst>
              <a:ext uri="{FF2B5EF4-FFF2-40B4-BE49-F238E27FC236}">
                <a16:creationId xmlns:a16="http://schemas.microsoft.com/office/drawing/2014/main" id="{91A0A180-7D08-4DA7-85CC-73A03F35878A}"/>
              </a:ext>
            </a:extLst>
          </p:cNvPr>
          <p:cNvSpPr>
            <a:spLocks noGrp="1"/>
          </p:cNvSpPr>
          <p:nvPr>
            <p:ph sz="quarter" idx="24"/>
          </p:nvPr>
        </p:nvSpPr>
        <p:spPr>
          <a:xfrm>
            <a:off x="8882063" y="2974975"/>
            <a:ext cx="2540000" cy="546753"/>
          </a:xfrm>
        </p:spPr>
        <p:txBody>
          <a:bodyPr/>
          <a:lstStyle/>
          <a:p>
            <a:pPr lvl="0"/>
            <a:r>
              <a:rPr lang="en-US" dirty="0"/>
              <a:t>Click to edit</a:t>
            </a:r>
          </a:p>
        </p:txBody>
      </p:sp>
      <p:sp>
        <p:nvSpPr>
          <p:cNvPr id="42" name="Content Placeholder 41">
            <a:extLst>
              <a:ext uri="{FF2B5EF4-FFF2-40B4-BE49-F238E27FC236}">
                <a16:creationId xmlns:a16="http://schemas.microsoft.com/office/drawing/2014/main" id="{2999AF34-52C3-465A-8D82-24AAC29FC2D3}"/>
              </a:ext>
            </a:extLst>
          </p:cNvPr>
          <p:cNvSpPr>
            <a:spLocks noGrp="1"/>
          </p:cNvSpPr>
          <p:nvPr>
            <p:ph sz="quarter" idx="25"/>
          </p:nvPr>
        </p:nvSpPr>
        <p:spPr>
          <a:xfrm>
            <a:off x="8766175" y="3667125"/>
            <a:ext cx="2205038" cy="546753"/>
          </a:xfrm>
        </p:spPr>
        <p:txBody>
          <a:bodyPr/>
          <a:lstStyle/>
          <a:p>
            <a:pPr lvl="0"/>
            <a:r>
              <a:rPr lang="en-US" dirty="0"/>
              <a:t>Click to edit</a:t>
            </a:r>
          </a:p>
        </p:txBody>
      </p:sp>
      <p:sp>
        <p:nvSpPr>
          <p:cNvPr id="44" name="Content Placeholder 43">
            <a:extLst>
              <a:ext uri="{FF2B5EF4-FFF2-40B4-BE49-F238E27FC236}">
                <a16:creationId xmlns:a16="http://schemas.microsoft.com/office/drawing/2014/main" id="{413B4634-9B3B-4FCF-AAD8-32FFCC292C0F}"/>
              </a:ext>
            </a:extLst>
          </p:cNvPr>
          <p:cNvSpPr>
            <a:spLocks noGrp="1"/>
          </p:cNvSpPr>
          <p:nvPr>
            <p:ph sz="quarter" idx="26"/>
          </p:nvPr>
        </p:nvSpPr>
        <p:spPr>
          <a:xfrm>
            <a:off x="2147888" y="4818063"/>
            <a:ext cx="1828800" cy="546753"/>
          </a:xfrm>
        </p:spPr>
        <p:txBody>
          <a:bodyPr/>
          <a:lstStyle/>
          <a:p>
            <a:pPr lvl="0"/>
            <a:r>
              <a:rPr lang="en-US" dirty="0"/>
              <a:t>Click to edit</a:t>
            </a:r>
          </a:p>
        </p:txBody>
      </p:sp>
      <p:sp>
        <p:nvSpPr>
          <p:cNvPr id="46" name="Content Placeholder 45">
            <a:extLst>
              <a:ext uri="{FF2B5EF4-FFF2-40B4-BE49-F238E27FC236}">
                <a16:creationId xmlns:a16="http://schemas.microsoft.com/office/drawing/2014/main" id="{40D61CE5-DDA3-4E8F-8D99-8956556478FE}"/>
              </a:ext>
            </a:extLst>
          </p:cNvPr>
          <p:cNvSpPr>
            <a:spLocks noGrp="1"/>
          </p:cNvSpPr>
          <p:nvPr>
            <p:ph sz="quarter" idx="27"/>
          </p:nvPr>
        </p:nvSpPr>
        <p:spPr>
          <a:xfrm>
            <a:off x="5051425" y="5006975"/>
            <a:ext cx="2408238" cy="546753"/>
          </a:xfrm>
        </p:spPr>
        <p:txBody>
          <a:bodyPr/>
          <a:lstStyle/>
          <a:p>
            <a:pPr lvl="0"/>
            <a:r>
              <a:rPr lang="en-US" dirty="0"/>
              <a:t>Click to edit</a:t>
            </a:r>
          </a:p>
        </p:txBody>
      </p:sp>
    </p:spTree>
    <p:extLst>
      <p:ext uri="{BB962C8B-B14F-4D97-AF65-F5344CB8AC3E}">
        <p14:creationId xmlns:p14="http://schemas.microsoft.com/office/powerpoint/2010/main" val="12026252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5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
        <p:nvSpPr>
          <p:cNvPr id="4" name="Content Placeholder 3">
            <a:extLst>
              <a:ext uri="{FF2B5EF4-FFF2-40B4-BE49-F238E27FC236}">
                <a16:creationId xmlns:a16="http://schemas.microsoft.com/office/drawing/2014/main" id="{DBC6EE39-35BD-4225-A565-0ACEFB454491}"/>
              </a:ext>
            </a:extLst>
          </p:cNvPr>
          <p:cNvSpPr>
            <a:spLocks noGrp="1"/>
          </p:cNvSpPr>
          <p:nvPr>
            <p:ph sz="quarter" idx="10"/>
          </p:nvPr>
        </p:nvSpPr>
        <p:spPr>
          <a:xfrm>
            <a:off x="763588" y="1924050"/>
            <a:ext cx="1843087" cy="908839"/>
          </a:xfrm>
        </p:spPr>
        <p:txBody>
          <a:bodyPr/>
          <a:lstStyle/>
          <a:p>
            <a:pPr lvl="0"/>
            <a:r>
              <a:rPr lang="en-US" dirty="0"/>
              <a:t>Click to edit Master text</a:t>
            </a:r>
          </a:p>
        </p:txBody>
      </p:sp>
      <p:sp>
        <p:nvSpPr>
          <p:cNvPr id="6" name="Content Placeholder 5">
            <a:extLst>
              <a:ext uri="{FF2B5EF4-FFF2-40B4-BE49-F238E27FC236}">
                <a16:creationId xmlns:a16="http://schemas.microsoft.com/office/drawing/2014/main" id="{6D1CF07D-5535-46B3-829D-6E2F6890AADA}"/>
              </a:ext>
            </a:extLst>
          </p:cNvPr>
          <p:cNvSpPr>
            <a:spLocks noGrp="1"/>
          </p:cNvSpPr>
          <p:nvPr>
            <p:ph sz="quarter" idx="11"/>
          </p:nvPr>
        </p:nvSpPr>
        <p:spPr>
          <a:xfrm>
            <a:off x="763588" y="3221038"/>
            <a:ext cx="1555750" cy="546753"/>
          </a:xfrm>
        </p:spPr>
        <p:txBody>
          <a:bodyPr/>
          <a:lstStyle/>
          <a:p>
            <a:pPr lvl="0"/>
            <a:r>
              <a:rPr lang="en-US" dirty="0"/>
              <a:t>Click to</a:t>
            </a:r>
          </a:p>
        </p:txBody>
      </p:sp>
      <p:sp>
        <p:nvSpPr>
          <p:cNvPr id="8" name="Content Placeholder 7">
            <a:extLst>
              <a:ext uri="{FF2B5EF4-FFF2-40B4-BE49-F238E27FC236}">
                <a16:creationId xmlns:a16="http://schemas.microsoft.com/office/drawing/2014/main" id="{F11C7FBA-455F-428A-8DB9-63B38F2E1BCF}"/>
              </a:ext>
            </a:extLst>
          </p:cNvPr>
          <p:cNvSpPr>
            <a:spLocks noGrp="1"/>
          </p:cNvSpPr>
          <p:nvPr>
            <p:ph sz="quarter" idx="12"/>
          </p:nvPr>
        </p:nvSpPr>
        <p:spPr>
          <a:xfrm>
            <a:off x="763588" y="4257675"/>
            <a:ext cx="2033587" cy="546753"/>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293F4530-C6ED-4B86-BB40-B94659A125D5}"/>
              </a:ext>
            </a:extLst>
          </p:cNvPr>
          <p:cNvSpPr>
            <a:spLocks noGrp="1"/>
          </p:cNvSpPr>
          <p:nvPr>
            <p:ph sz="quarter" idx="13"/>
          </p:nvPr>
        </p:nvSpPr>
        <p:spPr>
          <a:xfrm>
            <a:off x="4367213" y="1924050"/>
            <a:ext cx="2852737" cy="546753"/>
          </a:xfrm>
        </p:spPr>
        <p:txBody>
          <a:bodyPr/>
          <a:lstStyle/>
          <a:p>
            <a:pPr lvl="0"/>
            <a:r>
              <a:rPr lang="en-US" dirty="0"/>
              <a:t>Click to edit Master</a:t>
            </a:r>
          </a:p>
        </p:txBody>
      </p:sp>
      <p:sp>
        <p:nvSpPr>
          <p:cNvPr id="12" name="Content Placeholder 11">
            <a:extLst>
              <a:ext uri="{FF2B5EF4-FFF2-40B4-BE49-F238E27FC236}">
                <a16:creationId xmlns:a16="http://schemas.microsoft.com/office/drawing/2014/main" id="{550C3C7B-C74C-48BC-9E6B-891763B4E61F}"/>
              </a:ext>
            </a:extLst>
          </p:cNvPr>
          <p:cNvSpPr>
            <a:spLocks noGrp="1"/>
          </p:cNvSpPr>
          <p:nvPr>
            <p:ph sz="quarter" idx="14"/>
          </p:nvPr>
        </p:nvSpPr>
        <p:spPr>
          <a:xfrm>
            <a:off x="4367213" y="3001963"/>
            <a:ext cx="3343275" cy="546753"/>
          </a:xfrm>
        </p:spPr>
        <p:txBody>
          <a:bodyPr/>
          <a:lstStyle/>
          <a:p>
            <a:pPr lvl="0"/>
            <a:r>
              <a:rPr lang="en-US" dirty="0"/>
              <a:t>Click to edit Master text</a:t>
            </a:r>
          </a:p>
        </p:txBody>
      </p:sp>
      <p:sp>
        <p:nvSpPr>
          <p:cNvPr id="14" name="Content Placeholder 13">
            <a:extLst>
              <a:ext uri="{FF2B5EF4-FFF2-40B4-BE49-F238E27FC236}">
                <a16:creationId xmlns:a16="http://schemas.microsoft.com/office/drawing/2014/main" id="{11C5808A-9B42-4D54-99DF-E91FD71CCF52}"/>
              </a:ext>
            </a:extLst>
          </p:cNvPr>
          <p:cNvSpPr>
            <a:spLocks noGrp="1"/>
          </p:cNvSpPr>
          <p:nvPr>
            <p:ph sz="quarter" idx="15"/>
          </p:nvPr>
        </p:nvSpPr>
        <p:spPr>
          <a:xfrm>
            <a:off x="4367213" y="4257675"/>
            <a:ext cx="2852737" cy="546100"/>
          </a:xfrm>
        </p:spPr>
        <p:txBody>
          <a:bodyPr/>
          <a:lstStyle/>
          <a:p>
            <a:pPr lvl="0"/>
            <a:r>
              <a:rPr lang="en-US" dirty="0"/>
              <a:t>Click to edit Master</a:t>
            </a:r>
          </a:p>
        </p:txBody>
      </p:sp>
      <p:sp>
        <p:nvSpPr>
          <p:cNvPr id="16" name="Content Placeholder 15">
            <a:extLst>
              <a:ext uri="{FF2B5EF4-FFF2-40B4-BE49-F238E27FC236}">
                <a16:creationId xmlns:a16="http://schemas.microsoft.com/office/drawing/2014/main" id="{5E08B3E7-010A-4486-9E74-F9E7D4F37738}"/>
              </a:ext>
            </a:extLst>
          </p:cNvPr>
          <p:cNvSpPr>
            <a:spLocks noGrp="1"/>
          </p:cNvSpPr>
          <p:nvPr>
            <p:ph sz="quarter" idx="16"/>
          </p:nvPr>
        </p:nvSpPr>
        <p:spPr>
          <a:xfrm>
            <a:off x="655638" y="5254625"/>
            <a:ext cx="1951037" cy="546753"/>
          </a:xfrm>
        </p:spPr>
        <p:txBody>
          <a:bodyPr/>
          <a:lstStyle/>
          <a:p>
            <a:pPr lvl="0"/>
            <a:r>
              <a:rPr lang="en-US" dirty="0"/>
              <a:t>Click to edit</a:t>
            </a:r>
          </a:p>
        </p:txBody>
      </p:sp>
      <p:sp>
        <p:nvSpPr>
          <p:cNvPr id="18" name="Content Placeholder 17">
            <a:extLst>
              <a:ext uri="{FF2B5EF4-FFF2-40B4-BE49-F238E27FC236}">
                <a16:creationId xmlns:a16="http://schemas.microsoft.com/office/drawing/2014/main" id="{B82C4DC1-6E62-4D10-B397-EA237CEB86AB}"/>
              </a:ext>
            </a:extLst>
          </p:cNvPr>
          <p:cNvSpPr>
            <a:spLocks noGrp="1"/>
          </p:cNvSpPr>
          <p:nvPr>
            <p:ph sz="quarter" idx="17"/>
          </p:nvPr>
        </p:nvSpPr>
        <p:spPr>
          <a:xfrm>
            <a:off x="4367213" y="5254625"/>
            <a:ext cx="2852737" cy="546753"/>
          </a:xfrm>
        </p:spPr>
        <p:txBody>
          <a:bodyPr/>
          <a:lstStyle/>
          <a:p>
            <a:pPr lvl="0"/>
            <a:r>
              <a:rPr lang="en-US" dirty="0"/>
              <a:t>Click to edit Master</a:t>
            </a:r>
          </a:p>
        </p:txBody>
      </p:sp>
      <p:sp>
        <p:nvSpPr>
          <p:cNvPr id="5" name="Content Placeholder 4">
            <a:extLst>
              <a:ext uri="{FF2B5EF4-FFF2-40B4-BE49-F238E27FC236}">
                <a16:creationId xmlns:a16="http://schemas.microsoft.com/office/drawing/2014/main" id="{E84325E5-B504-4F8A-86F5-25C2858C90D4}"/>
              </a:ext>
            </a:extLst>
          </p:cNvPr>
          <p:cNvSpPr>
            <a:spLocks noGrp="1"/>
          </p:cNvSpPr>
          <p:nvPr>
            <p:ph sz="quarter" idx="18"/>
          </p:nvPr>
        </p:nvSpPr>
        <p:spPr>
          <a:xfrm>
            <a:off x="7486650" y="1428750"/>
            <a:ext cx="2852738" cy="1792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07270F0E-9153-40A6-8E3F-4717DFD61252}"/>
              </a:ext>
            </a:extLst>
          </p:cNvPr>
          <p:cNvSpPr>
            <a:spLocks noGrp="1"/>
          </p:cNvSpPr>
          <p:nvPr>
            <p:ph sz="quarter" idx="19"/>
          </p:nvPr>
        </p:nvSpPr>
        <p:spPr>
          <a:xfrm>
            <a:off x="9267825" y="4794250"/>
            <a:ext cx="1951038" cy="1006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7317596"/>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
        <p:nvSpPr>
          <p:cNvPr id="4" name="Content Placeholder 3">
            <a:extLst>
              <a:ext uri="{FF2B5EF4-FFF2-40B4-BE49-F238E27FC236}">
                <a16:creationId xmlns:a16="http://schemas.microsoft.com/office/drawing/2014/main" id="{E203DFB8-F97D-4095-B88C-735736883495}"/>
              </a:ext>
            </a:extLst>
          </p:cNvPr>
          <p:cNvSpPr>
            <a:spLocks noGrp="1"/>
          </p:cNvSpPr>
          <p:nvPr>
            <p:ph sz="quarter" idx="10"/>
          </p:nvPr>
        </p:nvSpPr>
        <p:spPr>
          <a:xfrm>
            <a:off x="3309938" y="2090738"/>
            <a:ext cx="5283200" cy="546753"/>
          </a:xfrm>
        </p:spPr>
        <p:txBody>
          <a:bodyPr/>
          <a:lstStyle/>
          <a:p>
            <a:pPr lvl="0"/>
            <a:r>
              <a:rPr lang="en-US" dirty="0"/>
              <a:t>Click to edit Master text styles</a:t>
            </a:r>
          </a:p>
        </p:txBody>
      </p:sp>
      <p:sp>
        <p:nvSpPr>
          <p:cNvPr id="6" name="Content Placeholder 5">
            <a:extLst>
              <a:ext uri="{FF2B5EF4-FFF2-40B4-BE49-F238E27FC236}">
                <a16:creationId xmlns:a16="http://schemas.microsoft.com/office/drawing/2014/main" id="{F8320B03-3C30-4D59-B0B0-145CD19A225B}"/>
              </a:ext>
            </a:extLst>
          </p:cNvPr>
          <p:cNvSpPr>
            <a:spLocks noGrp="1"/>
          </p:cNvSpPr>
          <p:nvPr>
            <p:ph sz="quarter" idx="11"/>
          </p:nvPr>
        </p:nvSpPr>
        <p:spPr>
          <a:xfrm>
            <a:off x="3309938" y="3121025"/>
            <a:ext cx="5514975" cy="546100"/>
          </a:xfrm>
        </p:spPr>
        <p:txBody>
          <a:bodyPr/>
          <a:lstStyle/>
          <a:p>
            <a:pPr lvl="0"/>
            <a:r>
              <a:rPr lang="en-US" dirty="0"/>
              <a:t>Click to edit Master text styles</a:t>
            </a:r>
          </a:p>
        </p:txBody>
      </p:sp>
      <p:sp>
        <p:nvSpPr>
          <p:cNvPr id="8" name="Content Placeholder 7">
            <a:extLst>
              <a:ext uri="{FF2B5EF4-FFF2-40B4-BE49-F238E27FC236}">
                <a16:creationId xmlns:a16="http://schemas.microsoft.com/office/drawing/2014/main" id="{46074EAA-27DF-4B1F-8F79-094C714C2787}"/>
              </a:ext>
            </a:extLst>
          </p:cNvPr>
          <p:cNvSpPr>
            <a:spLocks noGrp="1"/>
          </p:cNvSpPr>
          <p:nvPr>
            <p:ph sz="quarter" idx="12"/>
          </p:nvPr>
        </p:nvSpPr>
        <p:spPr>
          <a:xfrm>
            <a:off x="3309938" y="4310063"/>
            <a:ext cx="5283200" cy="546753"/>
          </a:xfrm>
        </p:spPr>
        <p:txBody>
          <a:bodyPr/>
          <a:lstStyle/>
          <a:p>
            <a:pPr lvl="0"/>
            <a:r>
              <a:rPr lang="en-US" dirty="0"/>
              <a:t>Click to edit Master text styles</a:t>
            </a:r>
          </a:p>
        </p:txBody>
      </p:sp>
    </p:spTree>
    <p:extLst>
      <p:ext uri="{BB962C8B-B14F-4D97-AF65-F5344CB8AC3E}">
        <p14:creationId xmlns:p14="http://schemas.microsoft.com/office/powerpoint/2010/main" val="2001236877"/>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
        <p:nvSpPr>
          <p:cNvPr id="4" name="Content Placeholder 3">
            <a:extLst>
              <a:ext uri="{FF2B5EF4-FFF2-40B4-BE49-F238E27FC236}">
                <a16:creationId xmlns:a16="http://schemas.microsoft.com/office/drawing/2014/main" id="{D2ACC852-5D32-4DB0-8E16-E26E59B4DD77}"/>
              </a:ext>
            </a:extLst>
          </p:cNvPr>
          <p:cNvSpPr>
            <a:spLocks noGrp="1"/>
          </p:cNvSpPr>
          <p:nvPr>
            <p:ph sz="quarter" idx="10"/>
          </p:nvPr>
        </p:nvSpPr>
        <p:spPr>
          <a:xfrm>
            <a:off x="682171" y="1977826"/>
            <a:ext cx="1176338" cy="546753"/>
          </a:xfrm>
        </p:spPr>
        <p:txBody>
          <a:bodyPr/>
          <a:lstStyle/>
          <a:p>
            <a:pPr lvl="0"/>
            <a:r>
              <a:rPr lang="en-US" dirty="0"/>
              <a:t>Click to</a:t>
            </a:r>
          </a:p>
        </p:txBody>
      </p:sp>
      <p:sp>
        <p:nvSpPr>
          <p:cNvPr id="6" name="Content Placeholder 5">
            <a:extLst>
              <a:ext uri="{FF2B5EF4-FFF2-40B4-BE49-F238E27FC236}">
                <a16:creationId xmlns:a16="http://schemas.microsoft.com/office/drawing/2014/main" id="{D86ED8C8-6033-4C0A-ACB0-2E61BE7D6786}"/>
              </a:ext>
            </a:extLst>
          </p:cNvPr>
          <p:cNvSpPr>
            <a:spLocks noGrp="1"/>
          </p:cNvSpPr>
          <p:nvPr>
            <p:ph sz="quarter" idx="11"/>
          </p:nvPr>
        </p:nvSpPr>
        <p:spPr>
          <a:xfrm>
            <a:off x="2989036" y="1977992"/>
            <a:ext cx="4616450" cy="546753"/>
          </a:xfrm>
        </p:spPr>
        <p:txBody>
          <a:bodyPr/>
          <a:lstStyle/>
          <a:p>
            <a:pPr lvl="0"/>
            <a:r>
              <a:rPr lang="en-US" dirty="0"/>
              <a:t>Click to edit Master text styles</a:t>
            </a:r>
          </a:p>
        </p:txBody>
      </p:sp>
      <p:sp>
        <p:nvSpPr>
          <p:cNvPr id="8" name="Content Placeholder 7">
            <a:extLst>
              <a:ext uri="{FF2B5EF4-FFF2-40B4-BE49-F238E27FC236}">
                <a16:creationId xmlns:a16="http://schemas.microsoft.com/office/drawing/2014/main" id="{396198EF-0D7C-43E0-8736-F6C0541AA806}"/>
              </a:ext>
            </a:extLst>
          </p:cNvPr>
          <p:cNvSpPr>
            <a:spLocks noGrp="1"/>
          </p:cNvSpPr>
          <p:nvPr>
            <p:ph sz="quarter" idx="12"/>
          </p:nvPr>
        </p:nvSpPr>
        <p:spPr>
          <a:xfrm>
            <a:off x="682625" y="2801938"/>
            <a:ext cx="1176338" cy="546753"/>
          </a:xfrm>
        </p:spPr>
        <p:txBody>
          <a:bodyPr/>
          <a:lstStyle/>
          <a:p>
            <a:pPr lvl="0"/>
            <a:r>
              <a:rPr lang="en-US" dirty="0"/>
              <a:t>Click to</a:t>
            </a:r>
          </a:p>
        </p:txBody>
      </p:sp>
      <p:sp>
        <p:nvSpPr>
          <p:cNvPr id="10" name="Content Placeholder 9">
            <a:extLst>
              <a:ext uri="{FF2B5EF4-FFF2-40B4-BE49-F238E27FC236}">
                <a16:creationId xmlns:a16="http://schemas.microsoft.com/office/drawing/2014/main" id="{BDEE29E6-44F8-49CA-99D1-A3D298B6FC09}"/>
              </a:ext>
            </a:extLst>
          </p:cNvPr>
          <p:cNvSpPr>
            <a:spLocks noGrp="1"/>
          </p:cNvSpPr>
          <p:nvPr>
            <p:ph sz="quarter" idx="13"/>
          </p:nvPr>
        </p:nvSpPr>
        <p:spPr>
          <a:xfrm>
            <a:off x="2859088" y="2801938"/>
            <a:ext cx="4746398" cy="546100"/>
          </a:xfrm>
        </p:spPr>
        <p:txBody>
          <a:bodyPr/>
          <a:lstStyle/>
          <a:p>
            <a:pPr lvl="0"/>
            <a:r>
              <a:rPr lang="en-US" dirty="0"/>
              <a:t>Click to edit Master text styles</a:t>
            </a:r>
          </a:p>
        </p:txBody>
      </p:sp>
      <p:sp>
        <p:nvSpPr>
          <p:cNvPr id="12" name="Content Placeholder 11">
            <a:extLst>
              <a:ext uri="{FF2B5EF4-FFF2-40B4-BE49-F238E27FC236}">
                <a16:creationId xmlns:a16="http://schemas.microsoft.com/office/drawing/2014/main" id="{55964F28-2B6E-483B-B7AC-9355CCB2B023}"/>
              </a:ext>
            </a:extLst>
          </p:cNvPr>
          <p:cNvSpPr>
            <a:spLocks noGrp="1"/>
          </p:cNvSpPr>
          <p:nvPr>
            <p:ph sz="quarter" idx="14"/>
          </p:nvPr>
        </p:nvSpPr>
        <p:spPr>
          <a:xfrm>
            <a:off x="682625" y="3730625"/>
            <a:ext cx="1176338" cy="546100"/>
          </a:xfrm>
        </p:spPr>
        <p:txBody>
          <a:bodyPr/>
          <a:lstStyle/>
          <a:p>
            <a:pPr lvl="0"/>
            <a:r>
              <a:rPr lang="en-US" dirty="0"/>
              <a:t>Click to</a:t>
            </a:r>
          </a:p>
        </p:txBody>
      </p:sp>
      <p:sp>
        <p:nvSpPr>
          <p:cNvPr id="14" name="Content Placeholder 13">
            <a:extLst>
              <a:ext uri="{FF2B5EF4-FFF2-40B4-BE49-F238E27FC236}">
                <a16:creationId xmlns:a16="http://schemas.microsoft.com/office/drawing/2014/main" id="{2F151E55-1F32-4971-8677-4E456BA49314}"/>
              </a:ext>
            </a:extLst>
          </p:cNvPr>
          <p:cNvSpPr>
            <a:spLocks noGrp="1"/>
          </p:cNvSpPr>
          <p:nvPr>
            <p:ph sz="quarter" idx="15"/>
          </p:nvPr>
        </p:nvSpPr>
        <p:spPr>
          <a:xfrm>
            <a:off x="2736057" y="3757018"/>
            <a:ext cx="4862511" cy="546100"/>
          </a:xfrm>
        </p:spPr>
        <p:txBody>
          <a:bodyPr/>
          <a:lstStyle/>
          <a:p>
            <a:pPr lvl="0"/>
            <a:r>
              <a:rPr lang="en-US" dirty="0"/>
              <a:t>Click to edit Master text styles</a:t>
            </a:r>
          </a:p>
        </p:txBody>
      </p:sp>
      <p:sp>
        <p:nvSpPr>
          <p:cNvPr id="16" name="Content Placeholder 15">
            <a:extLst>
              <a:ext uri="{FF2B5EF4-FFF2-40B4-BE49-F238E27FC236}">
                <a16:creationId xmlns:a16="http://schemas.microsoft.com/office/drawing/2014/main" id="{1175BECA-8126-42B1-A629-FB98226C54C8}"/>
              </a:ext>
            </a:extLst>
          </p:cNvPr>
          <p:cNvSpPr>
            <a:spLocks noGrp="1"/>
          </p:cNvSpPr>
          <p:nvPr>
            <p:ph sz="quarter" idx="16"/>
          </p:nvPr>
        </p:nvSpPr>
        <p:spPr>
          <a:xfrm>
            <a:off x="682625" y="4614863"/>
            <a:ext cx="1176338" cy="546100"/>
          </a:xfrm>
        </p:spPr>
        <p:txBody>
          <a:bodyPr/>
          <a:lstStyle/>
          <a:p>
            <a:pPr lvl="0"/>
            <a:r>
              <a:rPr lang="en-US" dirty="0"/>
              <a:t>Click to</a:t>
            </a:r>
          </a:p>
        </p:txBody>
      </p:sp>
      <p:sp>
        <p:nvSpPr>
          <p:cNvPr id="18" name="Content Placeholder 17">
            <a:extLst>
              <a:ext uri="{FF2B5EF4-FFF2-40B4-BE49-F238E27FC236}">
                <a16:creationId xmlns:a16="http://schemas.microsoft.com/office/drawing/2014/main" id="{1BF69D2A-7CF2-4B1B-A61A-3C5B897ADD58}"/>
              </a:ext>
            </a:extLst>
          </p:cNvPr>
          <p:cNvSpPr>
            <a:spLocks noGrp="1"/>
          </p:cNvSpPr>
          <p:nvPr>
            <p:ph sz="quarter" idx="17"/>
          </p:nvPr>
        </p:nvSpPr>
        <p:spPr>
          <a:xfrm>
            <a:off x="2859088" y="4614863"/>
            <a:ext cx="4862512" cy="546753"/>
          </a:xfrm>
        </p:spPr>
        <p:txBody>
          <a:bodyPr/>
          <a:lstStyle/>
          <a:p>
            <a:pPr lvl="0"/>
            <a:r>
              <a:rPr lang="en-US" dirty="0"/>
              <a:t>Click to edit Master text styles</a:t>
            </a:r>
          </a:p>
        </p:txBody>
      </p:sp>
    </p:spTree>
    <p:extLst>
      <p:ext uri="{BB962C8B-B14F-4D97-AF65-F5344CB8AC3E}">
        <p14:creationId xmlns:p14="http://schemas.microsoft.com/office/powerpoint/2010/main" val="679120708"/>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
        <p:nvSpPr>
          <p:cNvPr id="4" name="Content Placeholder 3">
            <a:extLst>
              <a:ext uri="{FF2B5EF4-FFF2-40B4-BE49-F238E27FC236}">
                <a16:creationId xmlns:a16="http://schemas.microsoft.com/office/drawing/2014/main" id="{29480971-7FD7-4215-975A-057EF371ABCE}"/>
              </a:ext>
            </a:extLst>
          </p:cNvPr>
          <p:cNvSpPr>
            <a:spLocks noGrp="1"/>
          </p:cNvSpPr>
          <p:nvPr>
            <p:ph sz="quarter" idx="10"/>
          </p:nvPr>
        </p:nvSpPr>
        <p:spPr>
          <a:xfrm>
            <a:off x="300038" y="1882775"/>
            <a:ext cx="1296987" cy="546753"/>
          </a:xfrm>
        </p:spPr>
        <p:txBody>
          <a:bodyPr/>
          <a:lstStyle/>
          <a:p>
            <a:pPr lvl="0"/>
            <a:r>
              <a:rPr lang="en-US" dirty="0"/>
              <a:t>Click to</a:t>
            </a:r>
          </a:p>
        </p:txBody>
      </p:sp>
      <p:sp>
        <p:nvSpPr>
          <p:cNvPr id="6" name="Content Placeholder 5">
            <a:extLst>
              <a:ext uri="{FF2B5EF4-FFF2-40B4-BE49-F238E27FC236}">
                <a16:creationId xmlns:a16="http://schemas.microsoft.com/office/drawing/2014/main" id="{E9A81779-CFEA-420C-86A1-FEE70C178233}"/>
              </a:ext>
            </a:extLst>
          </p:cNvPr>
          <p:cNvSpPr>
            <a:spLocks noGrp="1"/>
          </p:cNvSpPr>
          <p:nvPr>
            <p:ph sz="quarter" idx="11"/>
          </p:nvPr>
        </p:nvSpPr>
        <p:spPr>
          <a:xfrm>
            <a:off x="1828800" y="1882775"/>
            <a:ext cx="1092200" cy="546753"/>
          </a:xfrm>
        </p:spPr>
        <p:txBody>
          <a:bodyPr/>
          <a:lstStyle/>
          <a:p>
            <a:pPr lvl="0"/>
            <a:r>
              <a:rPr lang="en-US" dirty="0"/>
              <a:t>Click</a:t>
            </a:r>
          </a:p>
        </p:txBody>
      </p:sp>
      <p:sp>
        <p:nvSpPr>
          <p:cNvPr id="8" name="Content Placeholder 7">
            <a:extLst>
              <a:ext uri="{FF2B5EF4-FFF2-40B4-BE49-F238E27FC236}">
                <a16:creationId xmlns:a16="http://schemas.microsoft.com/office/drawing/2014/main" id="{1BC2CBD0-ED48-4F30-BB8E-EEDE34BE11C4}"/>
              </a:ext>
            </a:extLst>
          </p:cNvPr>
          <p:cNvSpPr>
            <a:spLocks noGrp="1"/>
          </p:cNvSpPr>
          <p:nvPr>
            <p:ph sz="quarter" idx="12"/>
          </p:nvPr>
        </p:nvSpPr>
        <p:spPr>
          <a:xfrm>
            <a:off x="455613" y="3603625"/>
            <a:ext cx="2273300" cy="546753"/>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07B55B33-5016-4321-9075-F7D8907904D9}"/>
              </a:ext>
            </a:extLst>
          </p:cNvPr>
          <p:cNvSpPr>
            <a:spLocks noGrp="1"/>
          </p:cNvSpPr>
          <p:nvPr>
            <p:ph sz="quarter" idx="13"/>
          </p:nvPr>
        </p:nvSpPr>
        <p:spPr>
          <a:xfrm>
            <a:off x="7110484" y="1514475"/>
            <a:ext cx="3821041" cy="403137"/>
          </a:xfrm>
        </p:spPr>
        <p:txBody>
          <a:bodyPr/>
          <a:lstStyle/>
          <a:p>
            <a:pPr lvl="0"/>
            <a:r>
              <a:rPr lang="en-US" dirty="0"/>
              <a:t>Click to edit Master</a:t>
            </a:r>
          </a:p>
        </p:txBody>
      </p:sp>
      <p:sp>
        <p:nvSpPr>
          <p:cNvPr id="12" name="Content Placeholder 11">
            <a:extLst>
              <a:ext uri="{FF2B5EF4-FFF2-40B4-BE49-F238E27FC236}">
                <a16:creationId xmlns:a16="http://schemas.microsoft.com/office/drawing/2014/main" id="{3CB81FB3-59A1-4527-81E0-D7B498EC9ECD}"/>
              </a:ext>
            </a:extLst>
          </p:cNvPr>
          <p:cNvSpPr>
            <a:spLocks noGrp="1"/>
          </p:cNvSpPr>
          <p:nvPr>
            <p:ph sz="quarter" idx="14"/>
          </p:nvPr>
        </p:nvSpPr>
        <p:spPr>
          <a:xfrm>
            <a:off x="7015163" y="2101850"/>
            <a:ext cx="3821112" cy="546753"/>
          </a:xfrm>
        </p:spPr>
        <p:txBody>
          <a:bodyPr/>
          <a:lstStyle/>
          <a:p>
            <a:pPr lvl="0"/>
            <a:r>
              <a:rPr lang="en-US" dirty="0"/>
              <a:t>Click to edit Master text</a:t>
            </a:r>
          </a:p>
        </p:txBody>
      </p:sp>
      <p:sp>
        <p:nvSpPr>
          <p:cNvPr id="14" name="Content Placeholder 13">
            <a:extLst>
              <a:ext uri="{FF2B5EF4-FFF2-40B4-BE49-F238E27FC236}">
                <a16:creationId xmlns:a16="http://schemas.microsoft.com/office/drawing/2014/main" id="{8E0074CA-A0C6-4B29-B7D6-E0E3E8FC9714}"/>
              </a:ext>
            </a:extLst>
          </p:cNvPr>
          <p:cNvSpPr>
            <a:spLocks noGrp="1"/>
          </p:cNvSpPr>
          <p:nvPr>
            <p:ph sz="quarter" idx="15"/>
          </p:nvPr>
        </p:nvSpPr>
        <p:spPr>
          <a:xfrm>
            <a:off x="7015163" y="2825750"/>
            <a:ext cx="3821112" cy="546753"/>
          </a:xfrm>
        </p:spPr>
        <p:txBody>
          <a:bodyPr/>
          <a:lstStyle/>
          <a:p>
            <a:pPr lvl="0"/>
            <a:r>
              <a:rPr lang="en-US" dirty="0"/>
              <a:t>Click to edit Master text</a:t>
            </a:r>
          </a:p>
        </p:txBody>
      </p:sp>
      <p:sp>
        <p:nvSpPr>
          <p:cNvPr id="16" name="Content Placeholder 15">
            <a:extLst>
              <a:ext uri="{FF2B5EF4-FFF2-40B4-BE49-F238E27FC236}">
                <a16:creationId xmlns:a16="http://schemas.microsoft.com/office/drawing/2014/main" id="{A89AC26A-F8DB-4A27-9F37-92F15733A063}"/>
              </a:ext>
            </a:extLst>
          </p:cNvPr>
          <p:cNvSpPr>
            <a:spLocks noGrp="1"/>
          </p:cNvSpPr>
          <p:nvPr>
            <p:ph sz="quarter" idx="16"/>
          </p:nvPr>
        </p:nvSpPr>
        <p:spPr>
          <a:xfrm>
            <a:off x="7015163" y="3502557"/>
            <a:ext cx="4162425" cy="546753"/>
          </a:xfrm>
        </p:spPr>
        <p:txBody>
          <a:bodyPr/>
          <a:lstStyle/>
          <a:p>
            <a:pPr lvl="0"/>
            <a:r>
              <a:rPr lang="en-US" dirty="0"/>
              <a:t>Click to edit Master text styles</a:t>
            </a:r>
          </a:p>
        </p:txBody>
      </p:sp>
      <p:sp>
        <p:nvSpPr>
          <p:cNvPr id="18" name="Content Placeholder 17">
            <a:extLst>
              <a:ext uri="{FF2B5EF4-FFF2-40B4-BE49-F238E27FC236}">
                <a16:creationId xmlns:a16="http://schemas.microsoft.com/office/drawing/2014/main" id="{1AEDDC7A-A7EF-48D1-84AF-5421BFDEB79A}"/>
              </a:ext>
            </a:extLst>
          </p:cNvPr>
          <p:cNvSpPr>
            <a:spLocks noGrp="1"/>
          </p:cNvSpPr>
          <p:nvPr>
            <p:ph sz="quarter" idx="17"/>
          </p:nvPr>
        </p:nvSpPr>
        <p:spPr>
          <a:xfrm>
            <a:off x="6851650" y="4149725"/>
            <a:ext cx="4325938" cy="547688"/>
          </a:xfrm>
        </p:spPr>
        <p:txBody>
          <a:bodyPr/>
          <a:lstStyle/>
          <a:p>
            <a:pPr lvl="0"/>
            <a:r>
              <a:rPr lang="en-US" dirty="0"/>
              <a:t>Click to edit Master text styles</a:t>
            </a:r>
          </a:p>
        </p:txBody>
      </p:sp>
      <p:sp>
        <p:nvSpPr>
          <p:cNvPr id="20" name="Content Placeholder 19">
            <a:extLst>
              <a:ext uri="{FF2B5EF4-FFF2-40B4-BE49-F238E27FC236}">
                <a16:creationId xmlns:a16="http://schemas.microsoft.com/office/drawing/2014/main" id="{86D576C2-2740-40EF-84E5-963426F6D969}"/>
              </a:ext>
            </a:extLst>
          </p:cNvPr>
          <p:cNvSpPr>
            <a:spLocks noGrp="1"/>
          </p:cNvSpPr>
          <p:nvPr>
            <p:ph sz="quarter" idx="18"/>
          </p:nvPr>
        </p:nvSpPr>
        <p:spPr>
          <a:xfrm>
            <a:off x="6851650" y="4830763"/>
            <a:ext cx="4325938" cy="547687"/>
          </a:xfrm>
        </p:spPr>
        <p:txBody>
          <a:bodyPr/>
          <a:lstStyle/>
          <a:p>
            <a:pPr lvl="0"/>
            <a:r>
              <a:rPr lang="en-US" dirty="0"/>
              <a:t>Click to edit Master text styles</a:t>
            </a:r>
          </a:p>
        </p:txBody>
      </p:sp>
      <p:sp>
        <p:nvSpPr>
          <p:cNvPr id="22" name="Content Placeholder 21">
            <a:extLst>
              <a:ext uri="{FF2B5EF4-FFF2-40B4-BE49-F238E27FC236}">
                <a16:creationId xmlns:a16="http://schemas.microsoft.com/office/drawing/2014/main" id="{575BEDAB-0E42-4E1E-904F-C4D6073B2D80}"/>
              </a:ext>
            </a:extLst>
          </p:cNvPr>
          <p:cNvSpPr>
            <a:spLocks noGrp="1"/>
          </p:cNvSpPr>
          <p:nvPr>
            <p:ph sz="quarter" idx="19"/>
          </p:nvPr>
        </p:nvSpPr>
        <p:spPr>
          <a:xfrm>
            <a:off x="6700838" y="5513388"/>
            <a:ext cx="4476750" cy="547687"/>
          </a:xfrm>
        </p:spPr>
        <p:txBody>
          <a:bodyPr/>
          <a:lstStyle/>
          <a:p>
            <a:pPr lvl="0"/>
            <a:r>
              <a:rPr lang="en-US" dirty="0"/>
              <a:t>Click to edit Master text style</a:t>
            </a:r>
          </a:p>
        </p:txBody>
      </p:sp>
      <p:sp>
        <p:nvSpPr>
          <p:cNvPr id="24" name="Content Placeholder 23">
            <a:extLst>
              <a:ext uri="{FF2B5EF4-FFF2-40B4-BE49-F238E27FC236}">
                <a16:creationId xmlns:a16="http://schemas.microsoft.com/office/drawing/2014/main" id="{AE6E799E-A9F4-4EB7-BCB9-449E7E9FB745}"/>
              </a:ext>
            </a:extLst>
          </p:cNvPr>
          <p:cNvSpPr>
            <a:spLocks noGrp="1"/>
          </p:cNvSpPr>
          <p:nvPr>
            <p:ph sz="quarter" idx="20"/>
          </p:nvPr>
        </p:nvSpPr>
        <p:spPr>
          <a:xfrm>
            <a:off x="6496050" y="6223000"/>
            <a:ext cx="4681538" cy="546753"/>
          </a:xfrm>
        </p:spPr>
        <p:txBody>
          <a:bodyPr/>
          <a:lstStyle/>
          <a:p>
            <a:pPr lvl="0"/>
            <a:r>
              <a:rPr lang="en-US" dirty="0"/>
              <a:t>Click to edit Master text styles</a:t>
            </a:r>
          </a:p>
        </p:txBody>
      </p:sp>
      <p:sp>
        <p:nvSpPr>
          <p:cNvPr id="26" name="Content Placeholder 25">
            <a:extLst>
              <a:ext uri="{FF2B5EF4-FFF2-40B4-BE49-F238E27FC236}">
                <a16:creationId xmlns:a16="http://schemas.microsoft.com/office/drawing/2014/main" id="{6B9CFAC4-B6F8-4847-ADB6-242C067F945E}"/>
              </a:ext>
            </a:extLst>
          </p:cNvPr>
          <p:cNvSpPr>
            <a:spLocks noGrp="1"/>
          </p:cNvSpPr>
          <p:nvPr>
            <p:ph sz="quarter" idx="21"/>
          </p:nvPr>
        </p:nvSpPr>
        <p:spPr>
          <a:xfrm>
            <a:off x="2728913" y="4736211"/>
            <a:ext cx="3565525" cy="546753"/>
          </a:xfrm>
        </p:spPr>
        <p:txBody>
          <a:bodyPr/>
          <a:lstStyle/>
          <a:p>
            <a:pPr lvl="0"/>
            <a:r>
              <a:rPr lang="en-US" dirty="0"/>
              <a:t>Click to edit Master text</a:t>
            </a:r>
          </a:p>
        </p:txBody>
      </p:sp>
      <p:sp>
        <p:nvSpPr>
          <p:cNvPr id="5" name="Content Placeholder 4">
            <a:extLst>
              <a:ext uri="{FF2B5EF4-FFF2-40B4-BE49-F238E27FC236}">
                <a16:creationId xmlns:a16="http://schemas.microsoft.com/office/drawing/2014/main" id="{244B551B-7E7D-482F-B859-80892DAB47CC}"/>
              </a:ext>
            </a:extLst>
          </p:cNvPr>
          <p:cNvSpPr>
            <a:spLocks noGrp="1"/>
          </p:cNvSpPr>
          <p:nvPr>
            <p:ph sz="quarter" idx="22"/>
          </p:nvPr>
        </p:nvSpPr>
        <p:spPr>
          <a:xfrm>
            <a:off x="2109788" y="5880295"/>
            <a:ext cx="2940514" cy="546558"/>
          </a:xfrm>
        </p:spPr>
        <p:txBody>
          <a:bodyPr/>
          <a:lstStyle/>
          <a:p>
            <a:pPr lvl="0"/>
            <a:r>
              <a:rPr lang="en-US" dirty="0"/>
              <a:t>Click to edit Master</a:t>
            </a:r>
          </a:p>
        </p:txBody>
      </p:sp>
    </p:spTree>
    <p:extLst>
      <p:ext uri="{BB962C8B-B14F-4D97-AF65-F5344CB8AC3E}">
        <p14:creationId xmlns:p14="http://schemas.microsoft.com/office/powerpoint/2010/main" val="1471629117"/>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
        <p:nvSpPr>
          <p:cNvPr id="4" name="Content Placeholder 3">
            <a:extLst>
              <a:ext uri="{FF2B5EF4-FFF2-40B4-BE49-F238E27FC236}">
                <a16:creationId xmlns:a16="http://schemas.microsoft.com/office/drawing/2014/main" id="{3410C8DF-39E8-4D1A-9023-6FE503871AF5}"/>
              </a:ext>
            </a:extLst>
          </p:cNvPr>
          <p:cNvSpPr>
            <a:spLocks noGrp="1"/>
          </p:cNvSpPr>
          <p:nvPr>
            <p:ph sz="quarter" idx="10"/>
          </p:nvPr>
        </p:nvSpPr>
        <p:spPr>
          <a:xfrm>
            <a:off x="6373813" y="2116138"/>
            <a:ext cx="1282700" cy="546753"/>
          </a:xfrm>
        </p:spPr>
        <p:txBody>
          <a:bodyPr/>
          <a:lstStyle/>
          <a:p>
            <a:pPr lvl="0"/>
            <a:r>
              <a:rPr lang="en-US" dirty="0"/>
              <a:t>Click to</a:t>
            </a:r>
          </a:p>
        </p:txBody>
      </p:sp>
      <p:sp>
        <p:nvSpPr>
          <p:cNvPr id="6" name="Content Placeholder 5">
            <a:extLst>
              <a:ext uri="{FF2B5EF4-FFF2-40B4-BE49-F238E27FC236}">
                <a16:creationId xmlns:a16="http://schemas.microsoft.com/office/drawing/2014/main" id="{625A5716-E820-4783-B5BB-7AB4B8E5B828}"/>
              </a:ext>
            </a:extLst>
          </p:cNvPr>
          <p:cNvSpPr>
            <a:spLocks noGrp="1"/>
          </p:cNvSpPr>
          <p:nvPr>
            <p:ph sz="quarter" idx="11"/>
          </p:nvPr>
        </p:nvSpPr>
        <p:spPr>
          <a:xfrm>
            <a:off x="8598090" y="2116138"/>
            <a:ext cx="1692085" cy="599766"/>
          </a:xfrm>
        </p:spPr>
        <p:txBody>
          <a:bodyPr/>
          <a:lstStyle/>
          <a:p>
            <a:pPr lvl="0"/>
            <a:r>
              <a:rPr lang="en-US" dirty="0"/>
              <a:t>Click to</a:t>
            </a:r>
          </a:p>
        </p:txBody>
      </p:sp>
      <p:sp>
        <p:nvSpPr>
          <p:cNvPr id="8" name="Content Placeholder 7">
            <a:extLst>
              <a:ext uri="{FF2B5EF4-FFF2-40B4-BE49-F238E27FC236}">
                <a16:creationId xmlns:a16="http://schemas.microsoft.com/office/drawing/2014/main" id="{631AB5F6-D4DA-46FC-89CC-8BB498FFE941}"/>
              </a:ext>
            </a:extLst>
          </p:cNvPr>
          <p:cNvSpPr>
            <a:spLocks noGrp="1"/>
          </p:cNvSpPr>
          <p:nvPr>
            <p:ph sz="quarter" idx="12"/>
          </p:nvPr>
        </p:nvSpPr>
        <p:spPr>
          <a:xfrm>
            <a:off x="455613" y="4013200"/>
            <a:ext cx="3938587" cy="546753"/>
          </a:xfrm>
        </p:spPr>
        <p:txBody>
          <a:bodyPr/>
          <a:lstStyle/>
          <a:p>
            <a:pPr lvl="0"/>
            <a:r>
              <a:rPr lang="en-US" dirty="0"/>
              <a:t>Click to edit Master text</a:t>
            </a:r>
          </a:p>
        </p:txBody>
      </p:sp>
      <p:sp>
        <p:nvSpPr>
          <p:cNvPr id="10" name="Content Placeholder 9">
            <a:extLst>
              <a:ext uri="{FF2B5EF4-FFF2-40B4-BE49-F238E27FC236}">
                <a16:creationId xmlns:a16="http://schemas.microsoft.com/office/drawing/2014/main" id="{18F0A01F-1E43-4C7B-AC3C-2F1CADBE8466}"/>
              </a:ext>
            </a:extLst>
          </p:cNvPr>
          <p:cNvSpPr>
            <a:spLocks noGrp="1"/>
          </p:cNvSpPr>
          <p:nvPr>
            <p:ph sz="quarter" idx="13"/>
          </p:nvPr>
        </p:nvSpPr>
        <p:spPr>
          <a:xfrm>
            <a:off x="455613" y="4803775"/>
            <a:ext cx="3692525" cy="547688"/>
          </a:xfrm>
        </p:spPr>
        <p:txBody>
          <a:bodyPr/>
          <a:lstStyle/>
          <a:p>
            <a:pPr lvl="0"/>
            <a:r>
              <a:rPr lang="en-US" dirty="0"/>
              <a:t>Click to edit Master text</a:t>
            </a:r>
          </a:p>
        </p:txBody>
      </p:sp>
      <p:sp>
        <p:nvSpPr>
          <p:cNvPr id="12" name="Content Placeholder 11">
            <a:extLst>
              <a:ext uri="{FF2B5EF4-FFF2-40B4-BE49-F238E27FC236}">
                <a16:creationId xmlns:a16="http://schemas.microsoft.com/office/drawing/2014/main" id="{DB17935D-D65A-4E3C-B808-D7F51BDFFF15}"/>
              </a:ext>
            </a:extLst>
          </p:cNvPr>
          <p:cNvSpPr>
            <a:spLocks noGrp="1"/>
          </p:cNvSpPr>
          <p:nvPr>
            <p:ph sz="quarter" idx="14"/>
          </p:nvPr>
        </p:nvSpPr>
        <p:spPr>
          <a:xfrm>
            <a:off x="455613" y="5608638"/>
            <a:ext cx="4062412" cy="547687"/>
          </a:xfrm>
        </p:spPr>
        <p:txBody>
          <a:bodyPr/>
          <a:lstStyle/>
          <a:p>
            <a:pPr lvl="0"/>
            <a:r>
              <a:rPr lang="en-US" dirty="0"/>
              <a:t>Click to edit Master text styles</a:t>
            </a:r>
          </a:p>
        </p:txBody>
      </p:sp>
      <p:sp>
        <p:nvSpPr>
          <p:cNvPr id="5" name="Content Placeholder 4">
            <a:extLst>
              <a:ext uri="{FF2B5EF4-FFF2-40B4-BE49-F238E27FC236}">
                <a16:creationId xmlns:a16="http://schemas.microsoft.com/office/drawing/2014/main" id="{E77838FB-E2D2-46F0-AC93-8EBFE001CD04}"/>
              </a:ext>
            </a:extLst>
          </p:cNvPr>
          <p:cNvSpPr>
            <a:spLocks noGrp="1"/>
          </p:cNvSpPr>
          <p:nvPr>
            <p:ph sz="quarter" idx="15"/>
          </p:nvPr>
        </p:nvSpPr>
        <p:spPr>
          <a:xfrm>
            <a:off x="3468688" y="2716213"/>
            <a:ext cx="3149600" cy="1666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89BEBF5-3DD6-4BCB-A39D-3E0CDFDE5C0C}"/>
              </a:ext>
            </a:extLst>
          </p:cNvPr>
          <p:cNvSpPr>
            <a:spLocks noGrp="1"/>
          </p:cNvSpPr>
          <p:nvPr>
            <p:ph sz="quarter" idx="16"/>
          </p:nvPr>
        </p:nvSpPr>
        <p:spPr>
          <a:xfrm>
            <a:off x="4926013" y="1076325"/>
            <a:ext cx="2316162" cy="863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8106214"/>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4143230462"/>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8236745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2841479"/>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1_Blank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90AD9-5AA3-483C-82C8-41D730D50859}"/>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5B687496-9C41-4AC2-ACD9-6C216163CC9B}"/>
              </a:ext>
            </a:extLst>
          </p:cNvPr>
          <p:cNvSpPr/>
          <p:nvPr userDrawn="1"/>
        </p:nvSpPr>
        <p:spPr bwMode="auto">
          <a:xfrm>
            <a:off x="6111901" y="0"/>
            <a:ext cx="6080099"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45446880"/>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48498199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2107292111"/>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1386571626"/>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586098864"/>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3998910812"/>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Tree>
    <p:extLst>
      <p:ext uri="{BB962C8B-B14F-4D97-AF65-F5344CB8AC3E}">
        <p14:creationId xmlns:p14="http://schemas.microsoft.com/office/powerpoint/2010/main" val="4002485644"/>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dirty="0"/>
              <a:t>Click icon to add table</a:t>
            </a:r>
          </a:p>
        </p:txBody>
      </p:sp>
    </p:spTree>
    <p:extLst>
      <p:ext uri="{BB962C8B-B14F-4D97-AF65-F5344CB8AC3E}">
        <p14:creationId xmlns:p14="http://schemas.microsoft.com/office/powerpoint/2010/main" val="1684163897"/>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4186887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sp>
        <p:nvSpPr>
          <p:cNvPr id="3" name="Content Placeholder 2">
            <a:extLst>
              <a:ext uri="{FF2B5EF4-FFF2-40B4-BE49-F238E27FC236}">
                <a16:creationId xmlns:a16="http://schemas.microsoft.com/office/drawing/2014/main" id="{A02B83A8-1893-4306-A71D-964384DD035C}"/>
              </a:ext>
            </a:extLst>
          </p:cNvPr>
          <p:cNvSpPr>
            <a:spLocks noGrp="1"/>
          </p:cNvSpPr>
          <p:nvPr>
            <p:ph sz="quarter" idx="10"/>
          </p:nvPr>
        </p:nvSpPr>
        <p:spPr>
          <a:xfrm>
            <a:off x="3094038" y="4618038"/>
            <a:ext cx="3290887" cy="1473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F700C80B-7057-4445-B99C-BEB5F20411BF}"/>
              </a:ext>
            </a:extLst>
          </p:cNvPr>
          <p:cNvSpPr>
            <a:spLocks noGrp="1"/>
          </p:cNvSpPr>
          <p:nvPr>
            <p:ph sz="quarter" idx="11"/>
          </p:nvPr>
        </p:nvSpPr>
        <p:spPr>
          <a:xfrm>
            <a:off x="5502275" y="1143000"/>
            <a:ext cx="2408238" cy="701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2C08B3-626F-4D75-B429-5185BD4C46D1}"/>
              </a:ext>
            </a:extLst>
          </p:cNvPr>
          <p:cNvSpPr>
            <a:spLocks noGrp="1"/>
          </p:cNvSpPr>
          <p:nvPr>
            <p:ph sz="quarter" idx="12"/>
          </p:nvPr>
        </p:nvSpPr>
        <p:spPr>
          <a:xfrm>
            <a:off x="6096000" y="3686175"/>
            <a:ext cx="2946400" cy="1473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4616A2-19D1-48BD-8A48-D8496ADDCA26}"/>
              </a:ext>
            </a:extLst>
          </p:cNvPr>
          <p:cNvSpPr>
            <a:spLocks noGrp="1"/>
          </p:cNvSpPr>
          <p:nvPr>
            <p:ph type="body" sz="quarter" idx="13"/>
          </p:nvPr>
        </p:nvSpPr>
        <p:spPr>
          <a:xfrm>
            <a:off x="9042400" y="1263650"/>
            <a:ext cx="1847850" cy="546753"/>
          </a:xfrm>
        </p:spPr>
        <p:txBody>
          <a:bodyPr/>
          <a:lstStyle/>
          <a:p>
            <a:pPr lvl="0"/>
            <a:endParaRPr lang="en-US" dirty="0"/>
          </a:p>
        </p:txBody>
      </p:sp>
    </p:spTree>
    <p:extLst>
      <p:ext uri="{BB962C8B-B14F-4D97-AF65-F5344CB8AC3E}">
        <p14:creationId xmlns:p14="http://schemas.microsoft.com/office/powerpoint/2010/main" val="20936020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263287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16637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035488612"/>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840577888"/>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63003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26260992"/>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161101193"/>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724173"/>
          </a:xfrm>
        </p:spPr>
        <p:txBody>
          <a:bodyPr/>
          <a:lstStyle>
            <a:lvl1pPr>
              <a:defRPr sz="4706"/>
            </a:lvl1pPr>
          </a:lstStyle>
          <a:p>
            <a:r>
              <a:rPr lang="en-US"/>
              <a:t>Click to edit Master title style</a:t>
            </a:r>
          </a:p>
        </p:txBody>
      </p:sp>
      <p:sp>
        <p:nvSpPr>
          <p:cNvPr id="4" name="Text Placeholder 3"/>
          <p:cNvSpPr>
            <a:spLocks noGrp="1"/>
          </p:cNvSpPr>
          <p:nvPr>
            <p:ph type="body" sz="quarter" idx="10"/>
          </p:nvPr>
        </p:nvSpPr>
        <p:spPr>
          <a:xfrm>
            <a:off x="358456" y="1187644"/>
            <a:ext cx="5498540" cy="2197140"/>
          </a:xfrm>
        </p:spPr>
        <p:txBody>
          <a:bodyPr wrap="square">
            <a:spAutoFit/>
          </a:bodyPr>
          <a:lstStyle>
            <a:lvl1pPr marL="281691" indent="-281691">
              <a:spcBef>
                <a:spcPts val="1200"/>
              </a:spcBef>
              <a:buClr>
                <a:schemeClr val="tx2"/>
              </a:buClr>
              <a:buFont typeface="Arial" pitchFamily="34" charset="0"/>
              <a:buChar char="•"/>
              <a:defRPr sz="3138">
                <a:gradFill>
                  <a:gsLst>
                    <a:gs pos="1250">
                      <a:schemeClr val="tx2"/>
                    </a:gs>
                    <a:gs pos="99000">
                      <a:schemeClr val="tx2"/>
                    </a:gs>
                  </a:gsLst>
                  <a:lin ang="5400000" scaled="0"/>
                </a:gradFill>
              </a:defRPr>
            </a:lvl1pPr>
            <a:lvl2pPr marL="520725" indent="-228611">
              <a:defRPr sz="1765"/>
            </a:lvl2pPr>
            <a:lvl3pPr marL="685835" indent="-165108">
              <a:tabLst/>
              <a:defRPr sz="1765"/>
            </a:lvl3pPr>
            <a:lvl4pPr marL="863642" indent="-177809">
              <a:defRPr sz="1569"/>
            </a:lvl4pPr>
            <a:lvl5pPr marL="1028751" indent="-165108">
              <a:tabLst/>
              <a:defRPr sz="156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335004" y="1187644"/>
            <a:ext cx="5498540" cy="2197140"/>
          </a:xfrm>
        </p:spPr>
        <p:txBody>
          <a:bodyPr wrap="square">
            <a:spAutoFit/>
          </a:bodyPr>
          <a:lstStyle>
            <a:lvl1pPr marL="281691" indent="-281691">
              <a:spcBef>
                <a:spcPts val="1200"/>
              </a:spcBef>
              <a:buClr>
                <a:schemeClr val="tx2"/>
              </a:buClr>
              <a:buFont typeface="Arial" pitchFamily="34" charset="0"/>
              <a:buChar char="•"/>
              <a:defRPr sz="3138">
                <a:gradFill>
                  <a:gsLst>
                    <a:gs pos="1250">
                      <a:schemeClr val="tx2"/>
                    </a:gs>
                    <a:gs pos="99000">
                      <a:schemeClr val="tx2"/>
                    </a:gs>
                  </a:gsLst>
                  <a:lin ang="5400000" scaled="0"/>
                </a:gradFill>
              </a:defRPr>
            </a:lvl1pPr>
            <a:lvl2pPr marL="520725" indent="-228611">
              <a:defRPr sz="1765"/>
            </a:lvl2pPr>
            <a:lvl3pPr marL="685835" indent="-165108">
              <a:tabLst/>
              <a:defRPr sz="1765"/>
            </a:lvl3pPr>
            <a:lvl4pPr marL="863642" indent="-177809">
              <a:defRPr sz="1569"/>
            </a:lvl4pPr>
            <a:lvl5pPr marL="1028751" indent="-165108">
              <a:tabLst/>
              <a:defRPr sz="156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272185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heme" Target="../theme/theme1.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image" Target="../media/image1.emf"/><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slideLayout" Target="../slideLayouts/slideLayout142.xml"/><Relationship Id="rId3" Type="http://schemas.openxmlformats.org/officeDocument/2006/relationships/slideLayout" Target="../slideLayouts/slideLayout119.xml"/><Relationship Id="rId21" Type="http://schemas.openxmlformats.org/officeDocument/2006/relationships/slideLayout" Target="../slideLayouts/slideLayout137.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slideLayout" Target="../slideLayouts/slideLayout141.xml"/><Relationship Id="rId33" Type="http://schemas.openxmlformats.org/officeDocument/2006/relationships/image" Target="../media/image1.emf"/><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29" Type="http://schemas.openxmlformats.org/officeDocument/2006/relationships/slideLayout" Target="../slideLayouts/slideLayout145.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32" Type="http://schemas.openxmlformats.org/officeDocument/2006/relationships/theme" Target="../theme/theme2.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28" Type="http://schemas.openxmlformats.org/officeDocument/2006/relationships/slideLayout" Target="../slideLayouts/slideLayout144.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31" Type="http://schemas.openxmlformats.org/officeDocument/2006/relationships/slideLayout" Target="../slideLayouts/slideLayout147.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slideLayout" Target="../slideLayouts/slideLayout143.xml"/><Relationship Id="rId30" Type="http://schemas.openxmlformats.org/officeDocument/2006/relationships/slideLayout" Target="../slideLayouts/slideLayout146.xml"/><Relationship Id="rId8" Type="http://schemas.openxmlformats.org/officeDocument/2006/relationships/slideLayout" Target="../slideLayouts/slideLayout12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60.xml"/><Relationship Id="rId18" Type="http://schemas.openxmlformats.org/officeDocument/2006/relationships/slideLayout" Target="../slideLayouts/slideLayout165.xml"/><Relationship Id="rId26" Type="http://schemas.openxmlformats.org/officeDocument/2006/relationships/slideLayout" Target="../slideLayouts/slideLayout173.xml"/><Relationship Id="rId39" Type="http://schemas.openxmlformats.org/officeDocument/2006/relationships/slideLayout" Target="../slideLayouts/slideLayout186.xml"/><Relationship Id="rId21" Type="http://schemas.openxmlformats.org/officeDocument/2006/relationships/slideLayout" Target="../slideLayouts/slideLayout168.xml"/><Relationship Id="rId34" Type="http://schemas.openxmlformats.org/officeDocument/2006/relationships/slideLayout" Target="../slideLayouts/slideLayout181.xml"/><Relationship Id="rId42" Type="http://schemas.openxmlformats.org/officeDocument/2006/relationships/slideLayout" Target="../slideLayouts/slideLayout189.xml"/><Relationship Id="rId47" Type="http://schemas.openxmlformats.org/officeDocument/2006/relationships/slideLayout" Target="../slideLayouts/slideLayout194.xml"/><Relationship Id="rId7" Type="http://schemas.openxmlformats.org/officeDocument/2006/relationships/slideLayout" Target="../slideLayouts/slideLayout154.xml"/><Relationship Id="rId2" Type="http://schemas.openxmlformats.org/officeDocument/2006/relationships/slideLayout" Target="../slideLayouts/slideLayout149.xml"/><Relationship Id="rId16" Type="http://schemas.openxmlformats.org/officeDocument/2006/relationships/slideLayout" Target="../slideLayouts/slideLayout163.xml"/><Relationship Id="rId29" Type="http://schemas.openxmlformats.org/officeDocument/2006/relationships/slideLayout" Target="../slideLayouts/slideLayout176.xml"/><Relationship Id="rId11" Type="http://schemas.openxmlformats.org/officeDocument/2006/relationships/slideLayout" Target="../slideLayouts/slideLayout158.xml"/><Relationship Id="rId24" Type="http://schemas.openxmlformats.org/officeDocument/2006/relationships/slideLayout" Target="../slideLayouts/slideLayout171.xml"/><Relationship Id="rId32" Type="http://schemas.openxmlformats.org/officeDocument/2006/relationships/slideLayout" Target="../slideLayouts/slideLayout179.xml"/><Relationship Id="rId37" Type="http://schemas.openxmlformats.org/officeDocument/2006/relationships/slideLayout" Target="../slideLayouts/slideLayout184.xml"/><Relationship Id="rId40" Type="http://schemas.openxmlformats.org/officeDocument/2006/relationships/slideLayout" Target="../slideLayouts/slideLayout187.xml"/><Relationship Id="rId45" Type="http://schemas.openxmlformats.org/officeDocument/2006/relationships/slideLayout" Target="../slideLayouts/slideLayout192.xml"/><Relationship Id="rId5" Type="http://schemas.openxmlformats.org/officeDocument/2006/relationships/slideLayout" Target="../slideLayouts/slideLayout152.xml"/><Relationship Id="rId15" Type="http://schemas.openxmlformats.org/officeDocument/2006/relationships/slideLayout" Target="../slideLayouts/slideLayout162.xml"/><Relationship Id="rId23" Type="http://schemas.openxmlformats.org/officeDocument/2006/relationships/slideLayout" Target="../slideLayouts/slideLayout170.xml"/><Relationship Id="rId28" Type="http://schemas.openxmlformats.org/officeDocument/2006/relationships/slideLayout" Target="../slideLayouts/slideLayout175.xml"/><Relationship Id="rId36" Type="http://schemas.openxmlformats.org/officeDocument/2006/relationships/slideLayout" Target="../slideLayouts/slideLayout183.xml"/><Relationship Id="rId49" Type="http://schemas.openxmlformats.org/officeDocument/2006/relationships/image" Target="../media/image50.png"/><Relationship Id="rId10" Type="http://schemas.openxmlformats.org/officeDocument/2006/relationships/slideLayout" Target="../slideLayouts/slideLayout157.xml"/><Relationship Id="rId19" Type="http://schemas.openxmlformats.org/officeDocument/2006/relationships/slideLayout" Target="../slideLayouts/slideLayout166.xml"/><Relationship Id="rId31" Type="http://schemas.openxmlformats.org/officeDocument/2006/relationships/slideLayout" Target="../slideLayouts/slideLayout178.xml"/><Relationship Id="rId44" Type="http://schemas.openxmlformats.org/officeDocument/2006/relationships/slideLayout" Target="../slideLayouts/slideLayout191.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14" Type="http://schemas.openxmlformats.org/officeDocument/2006/relationships/slideLayout" Target="../slideLayouts/slideLayout161.xml"/><Relationship Id="rId22" Type="http://schemas.openxmlformats.org/officeDocument/2006/relationships/slideLayout" Target="../slideLayouts/slideLayout169.xml"/><Relationship Id="rId27" Type="http://schemas.openxmlformats.org/officeDocument/2006/relationships/slideLayout" Target="../slideLayouts/slideLayout174.xml"/><Relationship Id="rId30" Type="http://schemas.openxmlformats.org/officeDocument/2006/relationships/slideLayout" Target="../slideLayouts/slideLayout177.xml"/><Relationship Id="rId35" Type="http://schemas.openxmlformats.org/officeDocument/2006/relationships/slideLayout" Target="../slideLayouts/slideLayout182.xml"/><Relationship Id="rId43" Type="http://schemas.openxmlformats.org/officeDocument/2006/relationships/slideLayout" Target="../slideLayouts/slideLayout190.xml"/><Relationship Id="rId48" Type="http://schemas.openxmlformats.org/officeDocument/2006/relationships/theme" Target="../theme/theme3.xml"/><Relationship Id="rId8" Type="http://schemas.openxmlformats.org/officeDocument/2006/relationships/slideLayout" Target="../slideLayouts/slideLayout155.xml"/><Relationship Id="rId3" Type="http://schemas.openxmlformats.org/officeDocument/2006/relationships/slideLayout" Target="../slideLayouts/slideLayout150.xml"/><Relationship Id="rId12" Type="http://schemas.openxmlformats.org/officeDocument/2006/relationships/slideLayout" Target="../slideLayouts/slideLayout159.xml"/><Relationship Id="rId17" Type="http://schemas.openxmlformats.org/officeDocument/2006/relationships/slideLayout" Target="../slideLayouts/slideLayout164.xml"/><Relationship Id="rId25" Type="http://schemas.openxmlformats.org/officeDocument/2006/relationships/slideLayout" Target="../slideLayouts/slideLayout172.xml"/><Relationship Id="rId33" Type="http://schemas.openxmlformats.org/officeDocument/2006/relationships/slideLayout" Target="../slideLayouts/slideLayout180.xml"/><Relationship Id="rId38" Type="http://schemas.openxmlformats.org/officeDocument/2006/relationships/slideLayout" Target="../slideLayouts/slideLayout185.xml"/><Relationship Id="rId46" Type="http://schemas.openxmlformats.org/officeDocument/2006/relationships/slideLayout" Target="../slideLayouts/slideLayout193.xml"/><Relationship Id="rId20" Type="http://schemas.openxmlformats.org/officeDocument/2006/relationships/slideLayout" Target="../slideLayouts/slideLayout167.xml"/><Relationship Id="rId41" Type="http://schemas.openxmlformats.org/officeDocument/2006/relationships/slideLayout" Target="../slideLayouts/slideLayout188.xml"/><Relationship Id="rId1" Type="http://schemas.openxmlformats.org/officeDocument/2006/relationships/slideLayout" Target="../slideLayouts/slideLayout148.xml"/><Relationship Id="rId6" Type="http://schemas.openxmlformats.org/officeDocument/2006/relationships/slideLayout" Target="../slideLayouts/slideLayout15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207.xml"/><Relationship Id="rId18" Type="http://schemas.openxmlformats.org/officeDocument/2006/relationships/slideLayout" Target="../slideLayouts/slideLayout212.xml"/><Relationship Id="rId26" Type="http://schemas.openxmlformats.org/officeDocument/2006/relationships/slideLayout" Target="../slideLayouts/slideLayout220.xml"/><Relationship Id="rId3" Type="http://schemas.openxmlformats.org/officeDocument/2006/relationships/slideLayout" Target="../slideLayouts/slideLayout197.xml"/><Relationship Id="rId21" Type="http://schemas.openxmlformats.org/officeDocument/2006/relationships/slideLayout" Target="../slideLayouts/slideLayout215.xml"/><Relationship Id="rId34" Type="http://schemas.openxmlformats.org/officeDocument/2006/relationships/image" Target="../media/image80.png"/><Relationship Id="rId7" Type="http://schemas.openxmlformats.org/officeDocument/2006/relationships/slideLayout" Target="../slideLayouts/slideLayout201.xml"/><Relationship Id="rId12" Type="http://schemas.openxmlformats.org/officeDocument/2006/relationships/slideLayout" Target="../slideLayouts/slideLayout206.xml"/><Relationship Id="rId17" Type="http://schemas.openxmlformats.org/officeDocument/2006/relationships/slideLayout" Target="../slideLayouts/slideLayout211.xml"/><Relationship Id="rId25" Type="http://schemas.openxmlformats.org/officeDocument/2006/relationships/slideLayout" Target="../slideLayouts/slideLayout219.xml"/><Relationship Id="rId33" Type="http://schemas.openxmlformats.org/officeDocument/2006/relationships/theme" Target="../theme/theme4.xml"/><Relationship Id="rId2" Type="http://schemas.openxmlformats.org/officeDocument/2006/relationships/slideLayout" Target="../slideLayouts/slideLayout196.xml"/><Relationship Id="rId16" Type="http://schemas.openxmlformats.org/officeDocument/2006/relationships/slideLayout" Target="../slideLayouts/slideLayout210.xml"/><Relationship Id="rId20" Type="http://schemas.openxmlformats.org/officeDocument/2006/relationships/slideLayout" Target="../slideLayouts/slideLayout214.xml"/><Relationship Id="rId29" Type="http://schemas.openxmlformats.org/officeDocument/2006/relationships/slideLayout" Target="../slideLayouts/slideLayout223.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slideLayout" Target="../slideLayouts/slideLayout205.xml"/><Relationship Id="rId24" Type="http://schemas.openxmlformats.org/officeDocument/2006/relationships/slideLayout" Target="../slideLayouts/slideLayout218.xml"/><Relationship Id="rId32" Type="http://schemas.openxmlformats.org/officeDocument/2006/relationships/slideLayout" Target="../slideLayouts/slideLayout226.xml"/><Relationship Id="rId5" Type="http://schemas.openxmlformats.org/officeDocument/2006/relationships/slideLayout" Target="../slideLayouts/slideLayout199.xml"/><Relationship Id="rId15" Type="http://schemas.openxmlformats.org/officeDocument/2006/relationships/slideLayout" Target="../slideLayouts/slideLayout209.xml"/><Relationship Id="rId23" Type="http://schemas.openxmlformats.org/officeDocument/2006/relationships/slideLayout" Target="../slideLayouts/slideLayout217.xml"/><Relationship Id="rId28" Type="http://schemas.openxmlformats.org/officeDocument/2006/relationships/slideLayout" Target="../slideLayouts/slideLayout222.xml"/><Relationship Id="rId10" Type="http://schemas.openxmlformats.org/officeDocument/2006/relationships/slideLayout" Target="../slideLayouts/slideLayout204.xml"/><Relationship Id="rId19" Type="http://schemas.openxmlformats.org/officeDocument/2006/relationships/slideLayout" Target="../slideLayouts/slideLayout213.xml"/><Relationship Id="rId31" Type="http://schemas.openxmlformats.org/officeDocument/2006/relationships/slideLayout" Target="../slideLayouts/slideLayout225.xml"/><Relationship Id="rId4" Type="http://schemas.openxmlformats.org/officeDocument/2006/relationships/slideLayout" Target="../slideLayouts/slideLayout198.xml"/><Relationship Id="rId9" Type="http://schemas.openxmlformats.org/officeDocument/2006/relationships/slideLayout" Target="../slideLayouts/slideLayout203.xml"/><Relationship Id="rId14" Type="http://schemas.openxmlformats.org/officeDocument/2006/relationships/slideLayout" Target="../slideLayouts/slideLayout208.xml"/><Relationship Id="rId22" Type="http://schemas.openxmlformats.org/officeDocument/2006/relationships/slideLayout" Target="../slideLayouts/slideLayout216.xml"/><Relationship Id="rId27" Type="http://schemas.openxmlformats.org/officeDocument/2006/relationships/slideLayout" Target="../slideLayouts/slideLayout221.xml"/><Relationship Id="rId30" Type="http://schemas.openxmlformats.org/officeDocument/2006/relationships/slideLayout" Target="../slideLayouts/slideLayout224.xml"/><Relationship Id="rId8" Type="http://schemas.openxmlformats.org/officeDocument/2006/relationships/slideLayout" Target="../slideLayouts/slideLayout20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34.xml"/><Relationship Id="rId13" Type="http://schemas.openxmlformats.org/officeDocument/2006/relationships/slideLayout" Target="../slideLayouts/slideLayout239.xml"/><Relationship Id="rId18" Type="http://schemas.openxmlformats.org/officeDocument/2006/relationships/slideLayout" Target="../slideLayouts/slideLayout244.xml"/><Relationship Id="rId26" Type="http://schemas.openxmlformats.org/officeDocument/2006/relationships/slideLayout" Target="../slideLayouts/slideLayout252.xml"/><Relationship Id="rId3" Type="http://schemas.openxmlformats.org/officeDocument/2006/relationships/slideLayout" Target="../slideLayouts/slideLayout229.xml"/><Relationship Id="rId21" Type="http://schemas.openxmlformats.org/officeDocument/2006/relationships/slideLayout" Target="../slideLayouts/slideLayout247.xml"/><Relationship Id="rId7" Type="http://schemas.openxmlformats.org/officeDocument/2006/relationships/slideLayout" Target="../slideLayouts/slideLayout233.xml"/><Relationship Id="rId12" Type="http://schemas.openxmlformats.org/officeDocument/2006/relationships/slideLayout" Target="../slideLayouts/slideLayout238.xml"/><Relationship Id="rId17" Type="http://schemas.openxmlformats.org/officeDocument/2006/relationships/slideLayout" Target="../slideLayouts/slideLayout243.xml"/><Relationship Id="rId25" Type="http://schemas.openxmlformats.org/officeDocument/2006/relationships/slideLayout" Target="../slideLayouts/slideLayout251.xml"/><Relationship Id="rId2" Type="http://schemas.openxmlformats.org/officeDocument/2006/relationships/slideLayout" Target="../slideLayouts/slideLayout228.xml"/><Relationship Id="rId16" Type="http://schemas.openxmlformats.org/officeDocument/2006/relationships/slideLayout" Target="../slideLayouts/slideLayout242.xml"/><Relationship Id="rId20" Type="http://schemas.openxmlformats.org/officeDocument/2006/relationships/slideLayout" Target="../slideLayouts/slideLayout246.xml"/><Relationship Id="rId29" Type="http://schemas.openxmlformats.org/officeDocument/2006/relationships/slideLayout" Target="../slideLayouts/slideLayout255.xml"/><Relationship Id="rId1" Type="http://schemas.openxmlformats.org/officeDocument/2006/relationships/slideLayout" Target="../slideLayouts/slideLayout227.xml"/><Relationship Id="rId6" Type="http://schemas.openxmlformats.org/officeDocument/2006/relationships/slideLayout" Target="../slideLayouts/slideLayout232.xml"/><Relationship Id="rId11" Type="http://schemas.openxmlformats.org/officeDocument/2006/relationships/slideLayout" Target="../slideLayouts/slideLayout237.xml"/><Relationship Id="rId24" Type="http://schemas.openxmlformats.org/officeDocument/2006/relationships/slideLayout" Target="../slideLayouts/slideLayout250.xml"/><Relationship Id="rId32" Type="http://schemas.openxmlformats.org/officeDocument/2006/relationships/image" Target="../media/image50.png"/><Relationship Id="rId5" Type="http://schemas.openxmlformats.org/officeDocument/2006/relationships/slideLayout" Target="../slideLayouts/slideLayout231.xml"/><Relationship Id="rId15" Type="http://schemas.openxmlformats.org/officeDocument/2006/relationships/slideLayout" Target="../slideLayouts/slideLayout241.xml"/><Relationship Id="rId23" Type="http://schemas.openxmlformats.org/officeDocument/2006/relationships/slideLayout" Target="../slideLayouts/slideLayout249.xml"/><Relationship Id="rId28" Type="http://schemas.openxmlformats.org/officeDocument/2006/relationships/slideLayout" Target="../slideLayouts/slideLayout254.xml"/><Relationship Id="rId10" Type="http://schemas.openxmlformats.org/officeDocument/2006/relationships/slideLayout" Target="../slideLayouts/slideLayout236.xml"/><Relationship Id="rId19" Type="http://schemas.openxmlformats.org/officeDocument/2006/relationships/slideLayout" Target="../slideLayouts/slideLayout245.xml"/><Relationship Id="rId31" Type="http://schemas.openxmlformats.org/officeDocument/2006/relationships/theme" Target="../theme/theme5.xml"/><Relationship Id="rId4" Type="http://schemas.openxmlformats.org/officeDocument/2006/relationships/slideLayout" Target="../slideLayouts/slideLayout230.xml"/><Relationship Id="rId9" Type="http://schemas.openxmlformats.org/officeDocument/2006/relationships/slideLayout" Target="../slideLayouts/slideLayout235.xml"/><Relationship Id="rId14" Type="http://schemas.openxmlformats.org/officeDocument/2006/relationships/slideLayout" Target="../slideLayouts/slideLayout240.xml"/><Relationship Id="rId22" Type="http://schemas.openxmlformats.org/officeDocument/2006/relationships/slideLayout" Target="../slideLayouts/slideLayout248.xml"/><Relationship Id="rId27" Type="http://schemas.openxmlformats.org/officeDocument/2006/relationships/slideLayout" Target="../slideLayouts/slideLayout253.xml"/><Relationship Id="rId30" Type="http://schemas.openxmlformats.org/officeDocument/2006/relationships/slideLayout" Target="../slideLayouts/slideLayout25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69.xml"/><Relationship Id="rId18" Type="http://schemas.openxmlformats.org/officeDocument/2006/relationships/slideLayout" Target="../slideLayouts/slideLayout274.xml"/><Relationship Id="rId26" Type="http://schemas.openxmlformats.org/officeDocument/2006/relationships/slideLayout" Target="../slideLayouts/slideLayout282.xml"/><Relationship Id="rId39" Type="http://schemas.openxmlformats.org/officeDocument/2006/relationships/slideLayout" Target="../slideLayouts/slideLayout295.xml"/><Relationship Id="rId21" Type="http://schemas.openxmlformats.org/officeDocument/2006/relationships/slideLayout" Target="../slideLayouts/slideLayout277.xml"/><Relationship Id="rId34" Type="http://schemas.openxmlformats.org/officeDocument/2006/relationships/slideLayout" Target="../slideLayouts/slideLayout290.xml"/><Relationship Id="rId42" Type="http://schemas.openxmlformats.org/officeDocument/2006/relationships/slideLayout" Target="../slideLayouts/slideLayout298.xml"/><Relationship Id="rId47" Type="http://schemas.openxmlformats.org/officeDocument/2006/relationships/slideLayout" Target="../slideLayouts/slideLayout303.xml"/><Relationship Id="rId50" Type="http://schemas.openxmlformats.org/officeDocument/2006/relationships/slideLayout" Target="../slideLayouts/slideLayout306.xml"/><Relationship Id="rId55" Type="http://schemas.openxmlformats.org/officeDocument/2006/relationships/slideLayout" Target="../slideLayouts/slideLayout311.xml"/><Relationship Id="rId7" Type="http://schemas.openxmlformats.org/officeDocument/2006/relationships/slideLayout" Target="../slideLayouts/slideLayout263.xml"/><Relationship Id="rId2" Type="http://schemas.openxmlformats.org/officeDocument/2006/relationships/slideLayout" Target="../slideLayouts/slideLayout258.xml"/><Relationship Id="rId16" Type="http://schemas.openxmlformats.org/officeDocument/2006/relationships/slideLayout" Target="../slideLayouts/slideLayout272.xml"/><Relationship Id="rId29" Type="http://schemas.openxmlformats.org/officeDocument/2006/relationships/slideLayout" Target="../slideLayouts/slideLayout285.xml"/><Relationship Id="rId11" Type="http://schemas.openxmlformats.org/officeDocument/2006/relationships/slideLayout" Target="../slideLayouts/slideLayout267.xml"/><Relationship Id="rId24" Type="http://schemas.openxmlformats.org/officeDocument/2006/relationships/slideLayout" Target="../slideLayouts/slideLayout280.xml"/><Relationship Id="rId32" Type="http://schemas.openxmlformats.org/officeDocument/2006/relationships/slideLayout" Target="../slideLayouts/slideLayout288.xml"/><Relationship Id="rId37" Type="http://schemas.openxmlformats.org/officeDocument/2006/relationships/slideLayout" Target="../slideLayouts/slideLayout293.xml"/><Relationship Id="rId40" Type="http://schemas.openxmlformats.org/officeDocument/2006/relationships/slideLayout" Target="../slideLayouts/slideLayout296.xml"/><Relationship Id="rId45" Type="http://schemas.openxmlformats.org/officeDocument/2006/relationships/slideLayout" Target="../slideLayouts/slideLayout301.xml"/><Relationship Id="rId53" Type="http://schemas.openxmlformats.org/officeDocument/2006/relationships/slideLayout" Target="../slideLayouts/slideLayout309.xml"/><Relationship Id="rId58" Type="http://schemas.openxmlformats.org/officeDocument/2006/relationships/slideLayout" Target="../slideLayouts/slideLayout314.xml"/><Relationship Id="rId5" Type="http://schemas.openxmlformats.org/officeDocument/2006/relationships/slideLayout" Target="../slideLayouts/slideLayout261.xml"/><Relationship Id="rId61" Type="http://schemas.openxmlformats.org/officeDocument/2006/relationships/image" Target="../media/image50.png"/><Relationship Id="rId19" Type="http://schemas.openxmlformats.org/officeDocument/2006/relationships/slideLayout" Target="../slideLayouts/slideLayout275.xml"/><Relationship Id="rId14" Type="http://schemas.openxmlformats.org/officeDocument/2006/relationships/slideLayout" Target="../slideLayouts/slideLayout270.xml"/><Relationship Id="rId22" Type="http://schemas.openxmlformats.org/officeDocument/2006/relationships/slideLayout" Target="../slideLayouts/slideLayout278.xml"/><Relationship Id="rId27" Type="http://schemas.openxmlformats.org/officeDocument/2006/relationships/slideLayout" Target="../slideLayouts/slideLayout283.xml"/><Relationship Id="rId30" Type="http://schemas.openxmlformats.org/officeDocument/2006/relationships/slideLayout" Target="../slideLayouts/slideLayout286.xml"/><Relationship Id="rId35" Type="http://schemas.openxmlformats.org/officeDocument/2006/relationships/slideLayout" Target="../slideLayouts/slideLayout291.xml"/><Relationship Id="rId43" Type="http://schemas.openxmlformats.org/officeDocument/2006/relationships/slideLayout" Target="../slideLayouts/slideLayout299.xml"/><Relationship Id="rId48" Type="http://schemas.openxmlformats.org/officeDocument/2006/relationships/slideLayout" Target="../slideLayouts/slideLayout304.xml"/><Relationship Id="rId56" Type="http://schemas.openxmlformats.org/officeDocument/2006/relationships/slideLayout" Target="../slideLayouts/slideLayout312.xml"/><Relationship Id="rId8" Type="http://schemas.openxmlformats.org/officeDocument/2006/relationships/slideLayout" Target="../slideLayouts/slideLayout264.xml"/><Relationship Id="rId51" Type="http://schemas.openxmlformats.org/officeDocument/2006/relationships/slideLayout" Target="../slideLayouts/slideLayout307.xml"/><Relationship Id="rId3" Type="http://schemas.openxmlformats.org/officeDocument/2006/relationships/slideLayout" Target="../slideLayouts/slideLayout259.xml"/><Relationship Id="rId12" Type="http://schemas.openxmlformats.org/officeDocument/2006/relationships/slideLayout" Target="../slideLayouts/slideLayout268.xml"/><Relationship Id="rId17" Type="http://schemas.openxmlformats.org/officeDocument/2006/relationships/slideLayout" Target="../slideLayouts/slideLayout273.xml"/><Relationship Id="rId25" Type="http://schemas.openxmlformats.org/officeDocument/2006/relationships/slideLayout" Target="../slideLayouts/slideLayout281.xml"/><Relationship Id="rId33" Type="http://schemas.openxmlformats.org/officeDocument/2006/relationships/slideLayout" Target="../slideLayouts/slideLayout289.xml"/><Relationship Id="rId38" Type="http://schemas.openxmlformats.org/officeDocument/2006/relationships/slideLayout" Target="../slideLayouts/slideLayout294.xml"/><Relationship Id="rId46" Type="http://schemas.openxmlformats.org/officeDocument/2006/relationships/slideLayout" Target="../slideLayouts/slideLayout302.xml"/><Relationship Id="rId59" Type="http://schemas.openxmlformats.org/officeDocument/2006/relationships/slideLayout" Target="../slideLayouts/slideLayout315.xml"/><Relationship Id="rId20" Type="http://schemas.openxmlformats.org/officeDocument/2006/relationships/slideLayout" Target="../slideLayouts/slideLayout276.xml"/><Relationship Id="rId41" Type="http://schemas.openxmlformats.org/officeDocument/2006/relationships/slideLayout" Target="../slideLayouts/slideLayout297.xml"/><Relationship Id="rId54" Type="http://schemas.openxmlformats.org/officeDocument/2006/relationships/slideLayout" Target="../slideLayouts/slideLayout310.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15" Type="http://schemas.openxmlformats.org/officeDocument/2006/relationships/slideLayout" Target="../slideLayouts/slideLayout271.xml"/><Relationship Id="rId23" Type="http://schemas.openxmlformats.org/officeDocument/2006/relationships/slideLayout" Target="../slideLayouts/slideLayout279.xml"/><Relationship Id="rId28" Type="http://schemas.openxmlformats.org/officeDocument/2006/relationships/slideLayout" Target="../slideLayouts/slideLayout284.xml"/><Relationship Id="rId36" Type="http://schemas.openxmlformats.org/officeDocument/2006/relationships/slideLayout" Target="../slideLayouts/slideLayout292.xml"/><Relationship Id="rId49" Type="http://schemas.openxmlformats.org/officeDocument/2006/relationships/slideLayout" Target="../slideLayouts/slideLayout305.xml"/><Relationship Id="rId57" Type="http://schemas.openxmlformats.org/officeDocument/2006/relationships/slideLayout" Target="../slideLayouts/slideLayout313.xml"/><Relationship Id="rId10" Type="http://schemas.openxmlformats.org/officeDocument/2006/relationships/slideLayout" Target="../slideLayouts/slideLayout266.xml"/><Relationship Id="rId31" Type="http://schemas.openxmlformats.org/officeDocument/2006/relationships/slideLayout" Target="../slideLayouts/slideLayout287.xml"/><Relationship Id="rId44" Type="http://schemas.openxmlformats.org/officeDocument/2006/relationships/slideLayout" Target="../slideLayouts/slideLayout300.xml"/><Relationship Id="rId52" Type="http://schemas.openxmlformats.org/officeDocument/2006/relationships/slideLayout" Target="../slideLayouts/slideLayout308.xml"/><Relationship Id="rId60" Type="http://schemas.openxmlformats.org/officeDocument/2006/relationships/theme" Target="../theme/theme6.xml"/><Relationship Id="rId4" Type="http://schemas.openxmlformats.org/officeDocument/2006/relationships/slideLayout" Target="../slideLayouts/slideLayout260.xml"/><Relationship Id="rId9" Type="http://schemas.openxmlformats.org/officeDocument/2006/relationships/slideLayout" Target="../slideLayouts/slideLayout2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8"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514" r:id="rId114"/>
    <p:sldLayoutId id="2147485515" r:id="rId115"/>
    <p:sldLayoutId id="2147485585" r:id="rId1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090940158"/>
      </p:ext>
    </p:extLst>
  </p:cSld>
  <p:clrMap bg1="lt1" tx1="dk1" bg2="lt2" tx2="dk2" accent1="accent1" accent2="accent2" accent3="accent3" accent4="accent4" accent5="accent5" accent6="accent6" hlink="hlink" folHlink="folHlink"/>
  <p:sldLayoutIdLst>
    <p:sldLayoutId id="2147485398" r:id="rId1"/>
    <p:sldLayoutId id="2147485399" r:id="rId2"/>
    <p:sldLayoutId id="2147485400" r:id="rId3"/>
    <p:sldLayoutId id="2147485401" r:id="rId4"/>
    <p:sldLayoutId id="2147485402" r:id="rId5"/>
    <p:sldLayoutId id="2147485403" r:id="rId6"/>
    <p:sldLayoutId id="2147485404" r:id="rId7"/>
    <p:sldLayoutId id="2147485405" r:id="rId8"/>
    <p:sldLayoutId id="2147485406" r:id="rId9"/>
    <p:sldLayoutId id="2147485407" r:id="rId10"/>
    <p:sldLayoutId id="2147485408" r:id="rId11"/>
    <p:sldLayoutId id="2147485409" r:id="rId12"/>
    <p:sldLayoutId id="2147485410" r:id="rId13"/>
    <p:sldLayoutId id="2147485411" r:id="rId14"/>
    <p:sldLayoutId id="2147485412" r:id="rId15"/>
    <p:sldLayoutId id="2147485413" r:id="rId16"/>
    <p:sldLayoutId id="2147485414" r:id="rId17"/>
    <p:sldLayoutId id="2147485415" r:id="rId18"/>
    <p:sldLayoutId id="2147485416" r:id="rId19"/>
    <p:sldLayoutId id="2147485417" r:id="rId20"/>
    <p:sldLayoutId id="2147485418" r:id="rId21"/>
    <p:sldLayoutId id="2147485419" r:id="rId22"/>
    <p:sldLayoutId id="2147485420" r:id="rId23"/>
    <p:sldLayoutId id="2147485421" r:id="rId24"/>
    <p:sldLayoutId id="2147485422" r:id="rId25"/>
    <p:sldLayoutId id="2147485423" r:id="rId26"/>
    <p:sldLayoutId id="2147485424" r:id="rId27"/>
    <p:sldLayoutId id="2147485425" r:id="rId28"/>
    <p:sldLayoutId id="2147485426" r:id="rId29"/>
    <p:sldLayoutId id="2147485427" r:id="rId30"/>
    <p:sldLayoutId id="214748542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1"/>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9" cstate="screen">
            <a:extLst>
              <a:ext uri="{28A0092B-C50C-407E-A947-70E740481C1C}">
                <a14:useLocalDpi xmlns:a14="http://schemas.microsoft.com/office/drawing/2010/main"/>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2962749149"/>
      </p:ext>
    </p:extLst>
  </p:cSld>
  <p:clrMap bg1="lt1" tx1="dk1" bg2="lt2" tx2="dk2" accent1="accent1" accent2="accent2" accent3="accent3" accent4="accent4" accent5="accent5" accent6="accent6" hlink="hlink" folHlink="folHlink"/>
  <p:sldLayoutIdLst>
    <p:sldLayoutId id="2147485432" r:id="rId1"/>
    <p:sldLayoutId id="2147485433" r:id="rId2"/>
    <p:sldLayoutId id="2147485434" r:id="rId3"/>
    <p:sldLayoutId id="2147485435" r:id="rId4"/>
    <p:sldLayoutId id="2147485436" r:id="rId5"/>
    <p:sldLayoutId id="2147485437" r:id="rId6"/>
    <p:sldLayoutId id="2147485438" r:id="rId7"/>
    <p:sldLayoutId id="2147485439" r:id="rId8"/>
    <p:sldLayoutId id="2147485440" r:id="rId9"/>
    <p:sldLayoutId id="2147485441" r:id="rId10"/>
    <p:sldLayoutId id="2147485442" r:id="rId11"/>
    <p:sldLayoutId id="2147485443" r:id="rId12"/>
    <p:sldLayoutId id="2147485444" r:id="rId13"/>
    <p:sldLayoutId id="2147485445" r:id="rId14"/>
    <p:sldLayoutId id="2147485446" r:id="rId15"/>
    <p:sldLayoutId id="2147485447" r:id="rId16"/>
    <p:sldLayoutId id="2147485448" r:id="rId17"/>
    <p:sldLayoutId id="2147485449" r:id="rId18"/>
    <p:sldLayoutId id="2147485450" r:id="rId19"/>
    <p:sldLayoutId id="2147485451" r:id="rId20"/>
    <p:sldLayoutId id="2147485452" r:id="rId21"/>
    <p:sldLayoutId id="2147485453" r:id="rId22"/>
    <p:sldLayoutId id="2147485454" r:id="rId23"/>
    <p:sldLayoutId id="2147485455" r:id="rId24"/>
    <p:sldLayoutId id="2147485456" r:id="rId25"/>
    <p:sldLayoutId id="2147485457" r:id="rId26"/>
    <p:sldLayoutId id="2147485458" r:id="rId27"/>
    <p:sldLayoutId id="2147485459" r:id="rId28"/>
    <p:sldLayoutId id="2147485460" r:id="rId29"/>
    <p:sldLayoutId id="2147485461" r:id="rId30"/>
    <p:sldLayoutId id="2147485462" r:id="rId31"/>
    <p:sldLayoutId id="2147485463" r:id="rId32"/>
    <p:sldLayoutId id="2147485464" r:id="rId33"/>
    <p:sldLayoutId id="2147485465" r:id="rId34"/>
    <p:sldLayoutId id="2147485466" r:id="rId35"/>
    <p:sldLayoutId id="2147485467" r:id="rId36"/>
    <p:sldLayoutId id="2147485468" r:id="rId37"/>
    <p:sldLayoutId id="2147485469" r:id="rId38"/>
    <p:sldLayoutId id="2147485470" r:id="rId39"/>
    <p:sldLayoutId id="2147485471" r:id="rId40"/>
    <p:sldLayoutId id="2147485472" r:id="rId41"/>
    <p:sldLayoutId id="2147485473" r:id="rId42"/>
    <p:sldLayoutId id="2147485474" r:id="rId43"/>
    <p:sldLayoutId id="2147485475" r:id="rId44"/>
    <p:sldLayoutId id="2147485476" r:id="rId45"/>
    <p:sldLayoutId id="2147485477" r:id="rId46"/>
    <p:sldLayoutId id="2147485478" r:id="rId47"/>
  </p:sldLayoutIdLst>
  <p:transition>
    <p:fade/>
  </p:transition>
  <p:hf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981" b="1" kern="1200" spc="0" baseline="0">
          <a:solidFill>
            <a:srgbClr val="000000"/>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981" kern="1200">
          <a:solidFill>
            <a:srgbClr val="000000"/>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4">
            <a:extLst>
              <a:ext uri="{28A0092B-C50C-407E-A947-70E740481C1C}">
                <a14:useLocalDpi xmlns:a14="http://schemas.microsoft.com/office/drawing/2010/main"/>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1650447335"/>
      </p:ext>
    </p:extLst>
  </p:cSld>
  <p:clrMap bg1="lt1" tx1="dk1" bg2="lt2" tx2="dk2" accent1="accent1" accent2="accent2" accent3="accent3" accent4="accent4" accent5="accent5" accent6="accent6" hlink="hlink" folHlink="folHlink"/>
  <p:sldLayoutIdLst>
    <p:sldLayoutId id="2147485480" r:id="rId1"/>
    <p:sldLayoutId id="2147485481" r:id="rId2"/>
    <p:sldLayoutId id="2147485482" r:id="rId3"/>
    <p:sldLayoutId id="2147485483" r:id="rId4"/>
    <p:sldLayoutId id="2147485484" r:id="rId5"/>
    <p:sldLayoutId id="2147485485" r:id="rId6"/>
    <p:sldLayoutId id="2147485486" r:id="rId7"/>
    <p:sldLayoutId id="2147485487" r:id="rId8"/>
    <p:sldLayoutId id="2147485488" r:id="rId9"/>
    <p:sldLayoutId id="2147485489" r:id="rId10"/>
    <p:sldLayoutId id="2147485490" r:id="rId11"/>
    <p:sldLayoutId id="2147485491" r:id="rId12"/>
    <p:sldLayoutId id="2147485492" r:id="rId13"/>
    <p:sldLayoutId id="2147485493" r:id="rId14"/>
    <p:sldLayoutId id="2147485494" r:id="rId15"/>
    <p:sldLayoutId id="2147485495" r:id="rId16"/>
    <p:sldLayoutId id="2147485496" r:id="rId17"/>
    <p:sldLayoutId id="2147485497" r:id="rId18"/>
    <p:sldLayoutId id="2147485498" r:id="rId19"/>
    <p:sldLayoutId id="2147485499" r:id="rId20"/>
    <p:sldLayoutId id="2147485500" r:id="rId21"/>
    <p:sldLayoutId id="2147485501" r:id="rId22"/>
    <p:sldLayoutId id="2147485502" r:id="rId23"/>
    <p:sldLayoutId id="2147485503" r:id="rId24"/>
    <p:sldLayoutId id="2147485504" r:id="rId25"/>
    <p:sldLayoutId id="2147485505" r:id="rId26"/>
    <p:sldLayoutId id="2147485506" r:id="rId27"/>
    <p:sldLayoutId id="2147485507" r:id="rId28"/>
    <p:sldLayoutId id="2147485510" r:id="rId29"/>
    <p:sldLayoutId id="2147485511" r:id="rId30"/>
    <p:sldLayoutId id="2147485512" r:id="rId31"/>
    <p:sldLayoutId id="2147485513" r:id="rId32"/>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7038" y="449263"/>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27038" y="1710442"/>
            <a:ext cx="11231768" cy="2285241"/>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3118814623"/>
      </p:ext>
    </p:extLst>
  </p:cSld>
  <p:clrMap bg1="lt1" tx1="dk1" bg2="lt2" tx2="dk2" accent1="accent1" accent2="accent2" accent3="accent3" accent4="accent4" accent5="accent5" accent6="accent6" hlink="hlink" folHlink="folHlink"/>
  <p:sldLayoutIdLst>
    <p:sldLayoutId id="2147485521" r:id="rId1"/>
    <p:sldLayoutId id="2147485522" r:id="rId2"/>
    <p:sldLayoutId id="2147485523" r:id="rId3"/>
    <p:sldLayoutId id="2147485524" r:id="rId4"/>
    <p:sldLayoutId id="2147485525" r:id="rId5"/>
    <p:sldLayoutId id="2147485526" r:id="rId6"/>
    <p:sldLayoutId id="2147485527" r:id="rId7"/>
    <p:sldLayoutId id="2147485528" r:id="rId8"/>
    <p:sldLayoutId id="2147485529" r:id="rId9"/>
    <p:sldLayoutId id="2147485530" r:id="rId10"/>
    <p:sldLayoutId id="2147485531" r:id="rId11"/>
    <p:sldLayoutId id="2147485532" r:id="rId12"/>
    <p:sldLayoutId id="2147485533" r:id="rId13"/>
    <p:sldLayoutId id="2147485534" r:id="rId14"/>
    <p:sldLayoutId id="2147485535" r:id="rId15"/>
    <p:sldLayoutId id="2147485536" r:id="rId16"/>
    <p:sldLayoutId id="2147485537" r:id="rId17"/>
    <p:sldLayoutId id="2147485538" r:id="rId18"/>
    <p:sldLayoutId id="2147485539" r:id="rId19"/>
    <p:sldLayoutId id="2147485540" r:id="rId20"/>
    <p:sldLayoutId id="2147485541" r:id="rId21"/>
    <p:sldLayoutId id="2147485542" r:id="rId22"/>
    <p:sldLayoutId id="2147485543" r:id="rId23"/>
    <p:sldLayoutId id="2147485544" r:id="rId24"/>
    <p:sldLayoutId id="2147485545" r:id="rId25"/>
    <p:sldLayoutId id="2147485546" r:id="rId26"/>
    <p:sldLayoutId id="2147485547" r:id="rId27"/>
    <p:sldLayoutId id="2147485548" r:id="rId28"/>
    <p:sldLayoutId id="2147485549" r:id="rId29"/>
    <p:sldLayoutId id="2147485550" r:id="rId30"/>
  </p:sldLayoutIdLst>
  <p:transition>
    <p:fade/>
  </p:transition>
  <p:hf hdr="0" dt="0"/>
  <p:txStyles>
    <p:titleStyle>
      <a:lvl1pPr algn="l" defTabSz="914378" rtl="0" eaLnBrk="1" latinLnBrk="0" hangingPunct="1">
        <a:lnSpc>
          <a:spcPct val="90000"/>
        </a:lnSpc>
        <a:spcBef>
          <a:spcPct val="0"/>
        </a:spcBef>
        <a:buNone/>
        <a:defRPr lang="en-US" sz="28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Tx/>
        <a:buNone/>
        <a:tabLst/>
        <a:defRPr sz="2400" kern="1200" spc="0" baseline="0">
          <a:solidFill>
            <a:srgbClr val="000000"/>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050" b="1" kern="1200" spc="0" baseline="0">
          <a:solidFill>
            <a:srgbClr val="000000"/>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200" kern="1200">
          <a:solidFill>
            <a:srgbClr val="000000"/>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61"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2711923422"/>
      </p:ext>
    </p:extLst>
  </p:cSld>
  <p:clrMap bg1="lt1" tx1="dk1" bg2="lt2" tx2="dk2" accent1="accent1" accent2="accent2" accent3="accent3" accent4="accent4" accent5="accent5" accent6="accent6" hlink="hlink" folHlink="folHlink"/>
  <p:sldLayoutIdLst>
    <p:sldLayoutId id="2147485587" r:id="rId1"/>
    <p:sldLayoutId id="2147485588" r:id="rId2"/>
    <p:sldLayoutId id="2147485589" r:id="rId3"/>
    <p:sldLayoutId id="2147485590" r:id="rId4"/>
    <p:sldLayoutId id="2147485591" r:id="rId5"/>
    <p:sldLayoutId id="2147485592" r:id="rId6"/>
    <p:sldLayoutId id="2147485593" r:id="rId7"/>
    <p:sldLayoutId id="2147485594" r:id="rId8"/>
    <p:sldLayoutId id="2147485595" r:id="rId9"/>
    <p:sldLayoutId id="2147485596" r:id="rId10"/>
    <p:sldLayoutId id="2147485597" r:id="rId11"/>
    <p:sldLayoutId id="2147485598" r:id="rId12"/>
    <p:sldLayoutId id="2147485599" r:id="rId13"/>
    <p:sldLayoutId id="2147485600" r:id="rId14"/>
    <p:sldLayoutId id="2147485601" r:id="rId15"/>
    <p:sldLayoutId id="2147485602" r:id="rId16"/>
    <p:sldLayoutId id="2147485603" r:id="rId17"/>
    <p:sldLayoutId id="2147485604" r:id="rId18"/>
    <p:sldLayoutId id="2147485605" r:id="rId19"/>
    <p:sldLayoutId id="2147485606" r:id="rId20"/>
    <p:sldLayoutId id="2147485607" r:id="rId21"/>
    <p:sldLayoutId id="2147485608" r:id="rId22"/>
    <p:sldLayoutId id="2147485609" r:id="rId23"/>
    <p:sldLayoutId id="2147485610" r:id="rId24"/>
    <p:sldLayoutId id="2147485611" r:id="rId25"/>
    <p:sldLayoutId id="2147485612" r:id="rId26"/>
    <p:sldLayoutId id="2147485613" r:id="rId27"/>
    <p:sldLayoutId id="2147485614" r:id="rId28"/>
    <p:sldLayoutId id="2147485615" r:id="rId29"/>
    <p:sldLayoutId id="2147485616" r:id="rId30"/>
    <p:sldLayoutId id="2147485617" r:id="rId31"/>
    <p:sldLayoutId id="2147485618" r:id="rId32"/>
    <p:sldLayoutId id="2147485619" r:id="rId33"/>
    <p:sldLayoutId id="2147485620" r:id="rId34"/>
    <p:sldLayoutId id="2147485621" r:id="rId35"/>
    <p:sldLayoutId id="2147485622" r:id="rId36"/>
    <p:sldLayoutId id="2147485623" r:id="rId37"/>
    <p:sldLayoutId id="2147485624" r:id="rId38"/>
    <p:sldLayoutId id="2147485625" r:id="rId39"/>
    <p:sldLayoutId id="2147485626" r:id="rId40"/>
    <p:sldLayoutId id="2147485627" r:id="rId41"/>
    <p:sldLayoutId id="2147485628" r:id="rId42"/>
    <p:sldLayoutId id="2147485629" r:id="rId43"/>
    <p:sldLayoutId id="2147485630" r:id="rId44"/>
    <p:sldLayoutId id="2147485631" r:id="rId45"/>
    <p:sldLayoutId id="2147485632" r:id="rId46"/>
    <p:sldLayoutId id="2147485633" r:id="rId47"/>
    <p:sldLayoutId id="2147485634" r:id="rId48"/>
    <p:sldLayoutId id="2147485635" r:id="rId49"/>
    <p:sldLayoutId id="2147485636" r:id="rId50"/>
    <p:sldLayoutId id="2147485637" r:id="rId51"/>
    <p:sldLayoutId id="2147485638" r:id="rId52"/>
    <p:sldLayoutId id="2147485639" r:id="rId53"/>
    <p:sldLayoutId id="2147485640" r:id="rId54"/>
    <p:sldLayoutId id="2147485641" r:id="rId55"/>
    <p:sldLayoutId id="2147485642" r:id="rId56"/>
    <p:sldLayoutId id="2147485643" r:id="rId57"/>
    <p:sldLayoutId id="2147485644" r:id="rId58"/>
    <p:sldLayoutId id="2147485645" r:id="rId59"/>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xml"/><Relationship Id="rId1" Type="http://schemas.openxmlformats.org/officeDocument/2006/relationships/slideLayout" Target="../slideLayouts/slideLayout278.xml"/><Relationship Id="rId4" Type="http://schemas.openxmlformats.org/officeDocument/2006/relationships/image" Target="../media/image106.svg"/></Relationships>
</file>

<file path=ppt/slides/_rels/slide1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xml"/><Relationship Id="rId1" Type="http://schemas.openxmlformats.org/officeDocument/2006/relationships/slideLayout" Target="../slideLayouts/slideLayout277.xml"/><Relationship Id="rId4" Type="http://schemas.openxmlformats.org/officeDocument/2006/relationships/image" Target="../media/image106.svg"/></Relationships>
</file>

<file path=ppt/slides/_rels/slide1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xml"/><Relationship Id="rId1" Type="http://schemas.openxmlformats.org/officeDocument/2006/relationships/slideLayout" Target="../slideLayouts/slideLayout276.xml"/><Relationship Id="rId4" Type="http://schemas.openxmlformats.org/officeDocument/2006/relationships/image" Target="../media/image106.svg"/></Relationships>
</file>

<file path=ppt/slides/_rels/slide1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xml"/><Relationship Id="rId1" Type="http://schemas.openxmlformats.org/officeDocument/2006/relationships/slideLayout" Target="../slideLayouts/slideLayout275.xml"/><Relationship Id="rId4" Type="http://schemas.openxmlformats.org/officeDocument/2006/relationships/image" Target="../media/image106.svg"/></Relationships>
</file>

<file path=ppt/slides/_rels/slide1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xml"/><Relationship Id="rId1" Type="http://schemas.openxmlformats.org/officeDocument/2006/relationships/slideLayout" Target="../slideLayouts/slideLayout274.xml"/><Relationship Id="rId4" Type="http://schemas.openxmlformats.org/officeDocument/2006/relationships/image" Target="../media/image106.svg"/></Relationships>
</file>

<file path=ppt/slides/_rels/slide1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2.xml"/><Relationship Id="rId1" Type="http://schemas.openxmlformats.org/officeDocument/2006/relationships/slideLayout" Target="../slideLayouts/slideLayout25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14.xml"/><Relationship Id="rId1" Type="http://schemas.openxmlformats.org/officeDocument/2006/relationships/slideLayout" Target="../slideLayouts/slideLayout271.xml"/><Relationship Id="rId5" Type="http://schemas.openxmlformats.org/officeDocument/2006/relationships/hyperlink" Target="https://cafbaseline.com/" TargetMode="External"/><Relationship Id="rId4" Type="http://schemas.openxmlformats.org/officeDocument/2006/relationships/image" Target="../media/image108.png"/></Relationships>
</file>

<file path=ppt/slides/_rels/slide1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5.xml"/><Relationship Id="rId1" Type="http://schemas.openxmlformats.org/officeDocument/2006/relationships/slideLayout" Target="../slideLayouts/slideLayout25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8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8.xml"/></Relationships>
</file>

<file path=ppt/slides/_rels/slide22.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notesSlide" Target="../notesSlides/notesSlide19.xml"/><Relationship Id="rId1" Type="http://schemas.openxmlformats.org/officeDocument/2006/relationships/slideLayout" Target="../slideLayouts/slideLayout315.xml"/><Relationship Id="rId5" Type="http://schemas.openxmlformats.org/officeDocument/2006/relationships/image" Target="../media/image111.emf"/><Relationship Id="rId4" Type="http://schemas.openxmlformats.org/officeDocument/2006/relationships/image" Target="../media/image110.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1.xml"/><Relationship Id="rId1" Type="http://schemas.openxmlformats.org/officeDocument/2006/relationships/slideLayout" Target="../slideLayouts/slideLayout289.xml"/><Relationship Id="rId4" Type="http://schemas.openxmlformats.org/officeDocument/2006/relationships/image" Target="../media/image113.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7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7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7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7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70.xml"/></Relationships>
</file>

<file path=ppt/slides/_rels/slide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xml"/><Relationship Id="rId1" Type="http://schemas.openxmlformats.org/officeDocument/2006/relationships/slideLayout" Target="../slideLayouts/slideLayout116.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hyperlink" Target="https://aka.ms/adopt/Gov" TargetMode="External"/><Relationship Id="rId2" Type="http://schemas.openxmlformats.org/officeDocument/2006/relationships/notesSlide" Target="../notesSlides/notesSlide5.xml"/><Relationship Id="rId1" Type="http://schemas.openxmlformats.org/officeDocument/2006/relationships/slideLayout" Target="../slideLayouts/slideLayout272.xml"/><Relationship Id="rId6" Type="http://schemas.openxmlformats.org/officeDocument/2006/relationships/image" Target="../media/image103.svg"/><Relationship Id="rId5" Type="http://schemas.openxmlformats.org/officeDocument/2006/relationships/image" Target="../media/image102.png"/><Relationship Id="rId4" Type="http://schemas.openxmlformats.org/officeDocument/2006/relationships/image" Target="../media/image101.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1.xml"/></Relationships>
</file>

<file path=ppt/slides/_rels/slide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81.xml"/></Relationships>
</file>

<file path=ppt/slides/_rels/slide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413CABEA-ACF5-442F-AE52-2EE40DA250A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2" y="0"/>
            <a:ext cx="12190815" cy="6858000"/>
          </a:xfrm>
          <a:prstGeom prst="rect">
            <a:avLst/>
          </a:prstGeom>
        </p:spPr>
      </p:pic>
      <p:sp>
        <p:nvSpPr>
          <p:cNvPr id="4" name="Title 3">
            <a:extLst>
              <a:ext uri="{FF2B5EF4-FFF2-40B4-BE49-F238E27FC236}">
                <a16:creationId xmlns:a16="http://schemas.microsoft.com/office/drawing/2014/main" id="{F3185999-9C4D-408C-8B1B-B9233824951A}"/>
              </a:ext>
            </a:extLst>
          </p:cNvPr>
          <p:cNvSpPr>
            <a:spLocks noGrp="1"/>
          </p:cNvSpPr>
          <p:nvPr>
            <p:ph type="title"/>
          </p:nvPr>
        </p:nvSpPr>
        <p:spPr>
          <a:xfrm>
            <a:off x="5764947" y="456267"/>
            <a:ext cx="6078007" cy="1107996"/>
          </a:xfrm>
        </p:spPr>
        <p:txBody>
          <a:bodyPr/>
          <a:lstStyle/>
          <a:p>
            <a:r>
              <a:rPr lang="de-DE" dirty="0">
                <a:solidFill>
                  <a:schemeClr val="bg1"/>
                </a:solidFill>
              </a:rPr>
              <a:t>Überblick Microsoft Cloud Adoption Framework</a:t>
            </a:r>
          </a:p>
        </p:txBody>
      </p:sp>
      <p:sp>
        <p:nvSpPr>
          <p:cNvPr id="2" name="Rectangle 1">
            <a:extLst>
              <a:ext uri="{FF2B5EF4-FFF2-40B4-BE49-F238E27FC236}">
                <a16:creationId xmlns:a16="http://schemas.microsoft.com/office/drawing/2014/main" id="{9B16CECB-4107-47B0-96CF-679C5E505A36}"/>
              </a:ext>
            </a:extLst>
          </p:cNvPr>
          <p:cNvSpPr/>
          <p:nvPr/>
        </p:nvSpPr>
        <p:spPr bwMode="auto">
          <a:xfrm>
            <a:off x="6888090" y="3954435"/>
            <a:ext cx="5303910" cy="12683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de-DE" sz="2800" b="1" dirty="0" err="1">
                <a:solidFill>
                  <a:srgbClr val="FFFFFF"/>
                </a:solidFill>
                <a:ea typeface="Segoe UI" pitchFamily="34" charset="0"/>
                <a:cs typeface="Segoe UI" pitchFamily="34" charset="0"/>
              </a:rPr>
              <a:t>Govern</a:t>
            </a:r>
            <a:endParaRPr lang="de-DE" sz="2800" b="1"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37003530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834119-23F3-4597-899B-F2031CA13BDE}"/>
              </a:ext>
            </a:extLst>
          </p:cNvPr>
          <p:cNvSpPr>
            <a:spLocks noGrp="1"/>
          </p:cNvSpPr>
          <p:nvPr>
            <p:ph type="title"/>
          </p:nvPr>
        </p:nvSpPr>
        <p:spPr>
          <a:xfrm>
            <a:off x="455995" y="620428"/>
            <a:ext cx="3201605" cy="506812"/>
          </a:xfrm>
        </p:spPr>
        <p:txBody>
          <a:bodyPr/>
          <a:lstStyle/>
          <a:p>
            <a:r>
              <a:rPr lang="en-US" dirty="0"/>
              <a:t>Cost management</a:t>
            </a:r>
          </a:p>
        </p:txBody>
      </p:sp>
      <p:sp>
        <p:nvSpPr>
          <p:cNvPr id="3" name="Text Placeholder 2"/>
          <p:cNvSpPr>
            <a:spLocks noGrp="1"/>
          </p:cNvSpPr>
          <p:nvPr>
            <p:ph sz="quarter" idx="10"/>
          </p:nvPr>
        </p:nvSpPr>
        <p:spPr>
          <a:xfrm>
            <a:off x="450836" y="1203612"/>
            <a:ext cx="7061311" cy="1089529"/>
          </a:xfrm>
        </p:spPr>
        <p:txBody>
          <a:bodyPr/>
          <a:lstStyle/>
          <a:p>
            <a:pPr marL="0" indent="0">
              <a:lnSpc>
                <a:spcPts val="2353"/>
              </a:lnSpc>
              <a:buNone/>
            </a:pPr>
            <a:r>
              <a:rPr lang="en-US" sz="1960" spc="0" dirty="0">
                <a:latin typeface="+mn-lt"/>
              </a:rPr>
              <a:t>Establish controls and processes to ensure proper allocation of cost across business units, implement cost guardrails, and analyze the cost of applications.</a:t>
            </a:r>
          </a:p>
        </p:txBody>
      </p:sp>
      <p:sp>
        <p:nvSpPr>
          <p:cNvPr id="2" name="Content Placeholder 1">
            <a:extLst>
              <a:ext uri="{FF2B5EF4-FFF2-40B4-BE49-F238E27FC236}">
                <a16:creationId xmlns:a16="http://schemas.microsoft.com/office/drawing/2014/main" id="{A8439ADB-0006-4FC1-85A3-C814428F8502}"/>
              </a:ext>
            </a:extLst>
          </p:cNvPr>
          <p:cNvSpPr>
            <a:spLocks noGrp="1"/>
          </p:cNvSpPr>
          <p:nvPr>
            <p:ph sz="quarter" idx="11"/>
          </p:nvPr>
        </p:nvSpPr>
        <p:spPr>
          <a:xfrm>
            <a:off x="450507" y="2472390"/>
            <a:ext cx="6745028" cy="2951382"/>
          </a:xfrm>
        </p:spPr>
        <p:txBody>
          <a:bodyPr/>
          <a:lstStyle/>
          <a:p>
            <a:pPr lvl="0" defTabSz="914400">
              <a:lnSpc>
                <a:spcPct val="90000"/>
              </a:lnSpc>
              <a:spcAft>
                <a:spcPts val="800"/>
              </a:spcAft>
              <a:buSzTx/>
              <a:defRPr/>
            </a:pPr>
            <a:r>
              <a:rPr lang="en-US" sz="1600" spc="0" dirty="0">
                <a:solidFill>
                  <a:srgbClr val="0078D3"/>
                </a:solidFill>
              </a:rPr>
              <a:t>Define</a:t>
            </a:r>
          </a:p>
          <a:p>
            <a:pPr marL="457200" lvl="0" indent="-225425" defTabSz="914400">
              <a:lnSpc>
                <a:spcPct val="90000"/>
              </a:lnSpc>
              <a:spcAft>
                <a:spcPts val="800"/>
              </a:spcAft>
              <a:buSzTx/>
              <a:buFont typeface="Arial" panose="020B0604020202020204" pitchFamily="34" charset="0"/>
              <a:buChar char="•"/>
              <a:defRPr/>
            </a:pPr>
            <a:r>
              <a:rPr lang="en-US" sz="1400" spc="0" dirty="0">
                <a:latin typeface="Segoe UI"/>
              </a:rPr>
              <a:t>Enterprise Enrollment Hierarchy Process and RACI Azure Cost Management Budgets and Alerts + RACI</a:t>
            </a:r>
          </a:p>
          <a:p>
            <a:pPr marL="457200" lvl="0" indent="-225425" defTabSz="914400">
              <a:lnSpc>
                <a:spcPct val="90000"/>
              </a:lnSpc>
              <a:spcAft>
                <a:spcPts val="800"/>
              </a:spcAft>
              <a:buSzTx/>
              <a:buFont typeface="Arial" panose="020B0604020202020204" pitchFamily="34" charset="0"/>
              <a:buChar char="•"/>
              <a:defRPr/>
            </a:pPr>
            <a:r>
              <a:rPr lang="en-US" sz="1400" spc="0" dirty="0">
                <a:latin typeface="Segoe UI"/>
              </a:rPr>
              <a:t>Cost Management RBAC Model</a:t>
            </a:r>
          </a:p>
          <a:p>
            <a:pPr lvl="0" defTabSz="914400">
              <a:lnSpc>
                <a:spcPct val="90000"/>
              </a:lnSpc>
              <a:spcAft>
                <a:spcPts val="800"/>
              </a:spcAft>
              <a:buSzTx/>
              <a:defRPr/>
            </a:pPr>
            <a:r>
              <a:rPr lang="en-US" sz="1600" spc="0" dirty="0">
                <a:solidFill>
                  <a:srgbClr val="0078D3"/>
                </a:solidFill>
              </a:rPr>
              <a:t>Define Cost Management Policies </a:t>
            </a:r>
          </a:p>
          <a:p>
            <a:pPr marL="457200" lvl="1" indent="-225425" defTabSz="914400">
              <a:lnSpc>
                <a:spcPct val="90000"/>
              </a:lnSpc>
              <a:spcAft>
                <a:spcPts val="800"/>
              </a:spcAft>
              <a:buSzTx/>
              <a:buFont typeface="Arial" panose="020B0604020202020204" pitchFamily="34" charset="0"/>
              <a:buChar char="•"/>
              <a:defRPr/>
            </a:pPr>
            <a:r>
              <a:rPr lang="en-US" sz="1400" dirty="0"/>
              <a:t>Tagging </a:t>
            </a:r>
          </a:p>
          <a:p>
            <a:pPr marL="457200" lvl="1" indent="-225425" defTabSz="914400">
              <a:lnSpc>
                <a:spcPct val="90000"/>
              </a:lnSpc>
              <a:spcAft>
                <a:spcPts val="800"/>
              </a:spcAft>
              <a:buSzTx/>
              <a:buFont typeface="Arial" panose="020B0604020202020204" pitchFamily="34" charset="0"/>
              <a:buChar char="•"/>
              <a:defRPr/>
            </a:pPr>
            <a:r>
              <a:rPr lang="en-US" sz="1400" dirty="0"/>
              <a:t>Allowed VM SKUs </a:t>
            </a:r>
          </a:p>
          <a:p>
            <a:pPr marL="457200" lvl="1" indent="-225425" defTabSz="914400">
              <a:lnSpc>
                <a:spcPct val="90000"/>
              </a:lnSpc>
              <a:spcAft>
                <a:spcPts val="800"/>
              </a:spcAft>
              <a:buSzTx/>
              <a:buFont typeface="Arial" panose="020B0604020202020204" pitchFamily="34" charset="0"/>
              <a:buChar char="•"/>
              <a:defRPr/>
            </a:pPr>
            <a:r>
              <a:rPr lang="en-US" sz="1400" dirty="0"/>
              <a:t>Allowed Storage SKUs </a:t>
            </a:r>
          </a:p>
          <a:p>
            <a:pPr marL="457200" lvl="1" indent="-225425" defTabSz="914400">
              <a:lnSpc>
                <a:spcPct val="90000"/>
              </a:lnSpc>
              <a:spcAft>
                <a:spcPts val="800"/>
              </a:spcAft>
              <a:buSzTx/>
              <a:buFont typeface="Arial" panose="020B0604020202020204" pitchFamily="34" charset="0"/>
              <a:buChar char="•"/>
              <a:defRPr/>
            </a:pPr>
            <a:r>
              <a:rPr lang="en-US" sz="1400" dirty="0"/>
              <a:t>Allowed Networking SKUs </a:t>
            </a:r>
          </a:p>
          <a:p>
            <a:pPr marL="457200" lvl="1" indent="-225425" defTabSz="914400">
              <a:lnSpc>
                <a:spcPct val="90000"/>
              </a:lnSpc>
              <a:spcAft>
                <a:spcPts val="800"/>
              </a:spcAft>
              <a:buSzTx/>
              <a:buFont typeface="Arial" panose="020B0604020202020204" pitchFamily="34" charset="0"/>
              <a:buChar char="•"/>
              <a:defRPr/>
            </a:pPr>
            <a:r>
              <a:rPr lang="en-US" sz="1400" dirty="0"/>
              <a:t>Allowed Database SKUs</a:t>
            </a:r>
            <a:endParaRPr lang="en-US" dirty="0"/>
          </a:p>
        </p:txBody>
      </p:sp>
      <p:grpSp>
        <p:nvGrpSpPr>
          <p:cNvPr id="14" name="Group 13">
            <a:extLst>
              <a:ext uri="{FF2B5EF4-FFF2-40B4-BE49-F238E27FC236}">
                <a16:creationId xmlns:a16="http://schemas.microsoft.com/office/drawing/2014/main" id="{63A62E05-8D51-4F5A-90D7-302BFEC6F520}"/>
              </a:ext>
              <a:ext uri="{C183D7F6-B498-43B3-948B-1728B52AA6E4}">
                <adec:decorative xmlns:adec="http://schemas.microsoft.com/office/drawing/2017/decorative" val="1"/>
              </a:ext>
            </a:extLst>
          </p:cNvPr>
          <p:cNvGrpSpPr/>
          <p:nvPr/>
        </p:nvGrpSpPr>
        <p:grpSpPr>
          <a:xfrm>
            <a:off x="9596486" y="778785"/>
            <a:ext cx="1058505" cy="1058505"/>
            <a:chOff x="9686888" y="796850"/>
            <a:chExt cx="892250" cy="892250"/>
          </a:xfrm>
        </p:grpSpPr>
        <p:pic>
          <p:nvPicPr>
            <p:cNvPr id="12" name="Graphic 11">
              <a:extLst>
                <a:ext uri="{FF2B5EF4-FFF2-40B4-BE49-F238E27FC236}">
                  <a16:creationId xmlns:a16="http://schemas.microsoft.com/office/drawing/2014/main" id="{33F80483-63BA-4CAF-A8FA-5686F3AD223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85363" y="1090575"/>
              <a:ext cx="495300" cy="304800"/>
            </a:xfrm>
            <a:prstGeom prst="rect">
              <a:avLst/>
            </a:prstGeom>
          </p:spPr>
        </p:pic>
        <p:sp>
          <p:nvSpPr>
            <p:cNvPr id="13" name="Oval 12">
              <a:extLst>
                <a:ext uri="{FF2B5EF4-FFF2-40B4-BE49-F238E27FC236}">
                  <a16:creationId xmlns:a16="http://schemas.microsoft.com/office/drawing/2014/main" id="{AEAD06CB-73BD-4BBC-9F67-EC79E30F7420}"/>
                </a:ext>
                <a:ext uri="{C183D7F6-B498-43B3-948B-1728B52AA6E4}">
                  <adec:decorative xmlns:adec="http://schemas.microsoft.com/office/drawing/2017/decorative" val="1"/>
                </a:ext>
              </a:extLst>
            </p:cNvPr>
            <p:cNvSpPr/>
            <p:nvPr/>
          </p:nvSpPr>
          <p:spPr bwMode="auto">
            <a:xfrm>
              <a:off x="9686888" y="796850"/>
              <a:ext cx="892250" cy="892250"/>
            </a:xfrm>
            <a:prstGeom prst="ellipse">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 name="Content Placeholder 4">
            <a:extLst>
              <a:ext uri="{FF2B5EF4-FFF2-40B4-BE49-F238E27FC236}">
                <a16:creationId xmlns:a16="http://schemas.microsoft.com/office/drawing/2014/main" id="{EBC6F8E8-FE7F-42FF-BB3E-52F7E57C373A}"/>
              </a:ext>
            </a:extLst>
          </p:cNvPr>
          <p:cNvSpPr>
            <a:spLocks noGrp="1"/>
          </p:cNvSpPr>
          <p:nvPr>
            <p:ph sz="quarter" idx="12"/>
          </p:nvPr>
        </p:nvSpPr>
        <p:spPr>
          <a:xfrm>
            <a:off x="8855115" y="2281047"/>
            <a:ext cx="2519363" cy="727763"/>
          </a:xfrm>
        </p:spPr>
        <p:txBody>
          <a:bodyPr/>
          <a:lstStyle/>
          <a:p>
            <a:pPr lvl="0" defTabSz="914400">
              <a:lnSpc>
                <a:spcPct val="90000"/>
              </a:lnSpc>
              <a:spcAft>
                <a:spcPts val="600"/>
              </a:spcAft>
              <a:buSzTx/>
              <a:defRPr/>
            </a:pPr>
            <a:r>
              <a:rPr lang="en-US" sz="1961" spc="0" dirty="0">
                <a:solidFill>
                  <a:srgbClr val="FFFFFF"/>
                </a:solidFill>
              </a:rPr>
              <a:t>Azure tools and services</a:t>
            </a:r>
            <a:endParaRPr lang="en-US" dirty="0"/>
          </a:p>
        </p:txBody>
      </p:sp>
      <p:cxnSp>
        <p:nvCxnSpPr>
          <p:cNvPr id="48" name="Straight Connector 47">
            <a:extLst>
              <a:ext uri="{FF2B5EF4-FFF2-40B4-BE49-F238E27FC236}">
                <a16:creationId xmlns:a16="http://schemas.microsoft.com/office/drawing/2014/main" id="{3B732444-AC5F-4A66-9FA1-154ED1673580}"/>
              </a:ext>
              <a:ext uri="{C183D7F6-B498-43B3-948B-1728B52AA6E4}">
                <adec:decorative xmlns:adec="http://schemas.microsoft.com/office/drawing/2017/decorative" val="1"/>
              </a:ext>
            </a:extLst>
          </p:cNvPr>
          <p:cNvCxnSpPr/>
          <p:nvPr/>
        </p:nvCxnSpPr>
        <p:spPr>
          <a:xfrm>
            <a:off x="8893215" y="3217863"/>
            <a:ext cx="2869249"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DE2C4D3F-6E9A-4C82-8DCD-1610559E860E}"/>
              </a:ext>
            </a:extLst>
          </p:cNvPr>
          <p:cNvSpPr>
            <a:spLocks noGrp="1"/>
          </p:cNvSpPr>
          <p:nvPr>
            <p:ph sz="quarter" idx="13"/>
          </p:nvPr>
        </p:nvSpPr>
        <p:spPr>
          <a:xfrm>
            <a:off x="8855115" y="3536226"/>
            <a:ext cx="3325914" cy="2351413"/>
          </a:xfrm>
        </p:spPr>
        <p:txBody>
          <a:bodyPr/>
          <a:lstStyle/>
          <a:p>
            <a:pPr lvl="0" defTabSz="914400">
              <a:lnSpc>
                <a:spcPct val="90000"/>
              </a:lnSpc>
              <a:spcAft>
                <a:spcPts val="1200"/>
              </a:spcAft>
              <a:buSzTx/>
              <a:defRPr/>
            </a:pPr>
            <a:r>
              <a:rPr lang="en-US" sz="1600" spc="0" dirty="0">
                <a:solidFill>
                  <a:srgbClr val="FFFFFF"/>
                </a:solidFill>
                <a:latin typeface="Segoe UI"/>
              </a:rPr>
              <a:t>Azure Policy</a:t>
            </a:r>
          </a:p>
          <a:p>
            <a:pPr lvl="0" defTabSz="914400">
              <a:lnSpc>
                <a:spcPct val="90000"/>
              </a:lnSpc>
              <a:spcAft>
                <a:spcPts val="1200"/>
              </a:spcAft>
              <a:buSzTx/>
              <a:defRPr/>
            </a:pPr>
            <a:r>
              <a:rPr lang="en-US" sz="1600" spc="0" dirty="0">
                <a:solidFill>
                  <a:srgbClr val="FFFFFF"/>
                </a:solidFill>
                <a:latin typeface="Segoe UI"/>
              </a:rPr>
              <a:t>Azure Cost Management PBI Application in Azure Marketplace</a:t>
            </a:r>
          </a:p>
          <a:p>
            <a:pPr lvl="0" defTabSz="914400">
              <a:lnSpc>
                <a:spcPct val="90000"/>
              </a:lnSpc>
              <a:spcAft>
                <a:spcPts val="1200"/>
              </a:spcAft>
              <a:buSzTx/>
              <a:defRPr/>
            </a:pPr>
            <a:r>
              <a:rPr lang="en-US" sz="1600" spc="0" dirty="0">
                <a:solidFill>
                  <a:srgbClr val="FFFFFF"/>
                </a:solidFill>
                <a:latin typeface="Segoe UI"/>
              </a:rPr>
              <a:t>Azure Advisor</a:t>
            </a:r>
          </a:p>
          <a:p>
            <a:pPr lvl="0" defTabSz="914400">
              <a:lnSpc>
                <a:spcPct val="90000"/>
              </a:lnSpc>
              <a:spcAft>
                <a:spcPts val="1200"/>
              </a:spcAft>
              <a:buSzTx/>
              <a:defRPr/>
            </a:pPr>
            <a:r>
              <a:rPr lang="en-US" sz="1600" spc="0" dirty="0">
                <a:solidFill>
                  <a:srgbClr val="FFFFFF"/>
                </a:solidFill>
                <a:latin typeface="Segoe UI"/>
              </a:rPr>
              <a:t>Azure Portal</a:t>
            </a:r>
          </a:p>
          <a:p>
            <a:pPr lvl="0" defTabSz="914400">
              <a:lnSpc>
                <a:spcPct val="90000"/>
              </a:lnSpc>
              <a:spcAft>
                <a:spcPts val="1200"/>
              </a:spcAft>
              <a:buSzTx/>
              <a:defRPr/>
            </a:pPr>
            <a:r>
              <a:rPr lang="en-US" sz="1600" spc="0" dirty="0">
                <a:solidFill>
                  <a:srgbClr val="FFFFFF"/>
                </a:solidFill>
                <a:latin typeface="Segoe UI"/>
              </a:rPr>
              <a:t>Azure EA Content Pack</a:t>
            </a:r>
            <a:endParaRPr lang="en-US" dirty="0"/>
          </a:p>
        </p:txBody>
      </p:sp>
    </p:spTree>
    <p:extLst>
      <p:ext uri="{BB962C8B-B14F-4D97-AF65-F5344CB8AC3E}">
        <p14:creationId xmlns:p14="http://schemas.microsoft.com/office/powerpoint/2010/main" val="176918785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834119-23F3-4597-899B-F2031CA13BDE}"/>
              </a:ext>
            </a:extLst>
          </p:cNvPr>
          <p:cNvSpPr>
            <a:spLocks noGrp="1"/>
          </p:cNvSpPr>
          <p:nvPr>
            <p:ph type="title"/>
          </p:nvPr>
        </p:nvSpPr>
        <p:spPr>
          <a:xfrm>
            <a:off x="455996" y="622077"/>
            <a:ext cx="2736656" cy="466487"/>
          </a:xfrm>
        </p:spPr>
        <p:txBody>
          <a:bodyPr/>
          <a:lstStyle/>
          <a:p>
            <a:r>
              <a:rPr lang="en-US" dirty="0"/>
              <a:t>Security baseline</a:t>
            </a:r>
          </a:p>
        </p:txBody>
      </p:sp>
      <p:sp>
        <p:nvSpPr>
          <p:cNvPr id="3" name="Text Placeholder 2"/>
          <p:cNvSpPr>
            <a:spLocks noGrp="1"/>
          </p:cNvSpPr>
          <p:nvPr>
            <p:ph sz="quarter" idx="10"/>
          </p:nvPr>
        </p:nvSpPr>
        <p:spPr>
          <a:xfrm>
            <a:off x="455989" y="1203859"/>
            <a:ext cx="6830483" cy="709347"/>
          </a:xfrm>
        </p:spPr>
        <p:txBody>
          <a:bodyPr/>
          <a:lstStyle/>
          <a:p>
            <a:pPr marL="0" indent="0">
              <a:lnSpc>
                <a:spcPts val="2353"/>
              </a:lnSpc>
              <a:buNone/>
            </a:pPr>
            <a:r>
              <a:rPr lang="en-US" sz="1960" spc="0" dirty="0">
                <a:latin typeface="+mn-lt"/>
              </a:rPr>
              <a:t>Establish policies to protect your network, assets, and data –</a:t>
            </a:r>
          </a:p>
          <a:p>
            <a:pPr marL="0" indent="0">
              <a:lnSpc>
                <a:spcPts val="2353"/>
              </a:lnSpc>
              <a:buNone/>
            </a:pPr>
            <a:r>
              <a:rPr lang="en-US" sz="1960" spc="0" dirty="0">
                <a:latin typeface="+mn-lt"/>
              </a:rPr>
              <a:t>residing on cloud provider platform(s).</a:t>
            </a:r>
          </a:p>
        </p:txBody>
      </p:sp>
      <p:sp>
        <p:nvSpPr>
          <p:cNvPr id="2" name="Content Placeholder 1">
            <a:extLst>
              <a:ext uri="{FF2B5EF4-FFF2-40B4-BE49-F238E27FC236}">
                <a16:creationId xmlns:a16="http://schemas.microsoft.com/office/drawing/2014/main" id="{0920B9A7-B064-4749-AD90-71BD4B09C00C}"/>
              </a:ext>
            </a:extLst>
          </p:cNvPr>
          <p:cNvSpPr>
            <a:spLocks noGrp="1"/>
          </p:cNvSpPr>
          <p:nvPr>
            <p:ph sz="quarter" idx="11"/>
          </p:nvPr>
        </p:nvSpPr>
        <p:spPr>
          <a:xfrm>
            <a:off x="455989" y="2253184"/>
            <a:ext cx="6702947" cy="1512231"/>
          </a:xfrm>
        </p:spPr>
        <p:txBody>
          <a:bodyPr/>
          <a:lstStyle/>
          <a:p>
            <a:pPr lvl="0" defTabSz="914400">
              <a:lnSpc>
                <a:spcPct val="90000"/>
              </a:lnSpc>
              <a:spcAft>
                <a:spcPts val="800"/>
              </a:spcAft>
              <a:buSzTx/>
              <a:defRPr/>
            </a:pPr>
            <a:r>
              <a:rPr lang="en-US" sz="1600" spc="0" dirty="0">
                <a:solidFill>
                  <a:srgbClr val="0078D3"/>
                </a:solidFill>
              </a:rPr>
              <a:t>Document risks, business tolerance, and mitigation strategies related to the security of:</a:t>
            </a:r>
          </a:p>
          <a:p>
            <a:pPr marL="457200" lvl="1" indent="-225425" defTabSz="914400">
              <a:lnSpc>
                <a:spcPct val="90000"/>
              </a:lnSpc>
              <a:spcAft>
                <a:spcPts val="800"/>
              </a:spcAft>
              <a:buSzTx/>
              <a:buFont typeface="Arial" panose="020B0604020202020204" pitchFamily="34" charset="0"/>
              <a:buChar char="•"/>
              <a:defRPr/>
            </a:pPr>
            <a:r>
              <a:rPr lang="en-US" sz="1400" dirty="0">
                <a:latin typeface="Segoe UI Semibold"/>
              </a:rPr>
              <a:t>Data and assets:</a:t>
            </a:r>
            <a:r>
              <a:rPr lang="en-US" sz="1400" dirty="0"/>
              <a:t> develop clear, simple, and well-communicated guidelines to identify, protect, and monitor the most important data assets </a:t>
            </a:r>
          </a:p>
          <a:p>
            <a:pPr marL="457200" lvl="1" indent="-225425" defTabSz="914400">
              <a:lnSpc>
                <a:spcPct val="90000"/>
              </a:lnSpc>
              <a:spcAft>
                <a:spcPts val="800"/>
              </a:spcAft>
              <a:buSzTx/>
              <a:buFont typeface="Arial" panose="020B0604020202020204" pitchFamily="34" charset="0"/>
              <a:buChar char="•"/>
              <a:defRPr/>
            </a:pPr>
            <a:r>
              <a:rPr lang="en-US" sz="1400" dirty="0">
                <a:latin typeface="Segoe UI Semibold"/>
              </a:rPr>
              <a:t>Network:</a:t>
            </a:r>
            <a:r>
              <a:rPr lang="en-US" sz="1400" dirty="0"/>
              <a:t> control and monitor any allowed communication between </a:t>
            </a:r>
            <a:br>
              <a:rPr lang="en-US" sz="1400" dirty="0"/>
            </a:br>
            <a:r>
              <a:rPr lang="en-US" sz="1400" dirty="0"/>
              <a:t>on-premises environment and cloud workloads.</a:t>
            </a:r>
          </a:p>
        </p:txBody>
      </p:sp>
      <p:sp>
        <p:nvSpPr>
          <p:cNvPr id="6" name="Content Placeholder 5">
            <a:extLst>
              <a:ext uri="{FF2B5EF4-FFF2-40B4-BE49-F238E27FC236}">
                <a16:creationId xmlns:a16="http://schemas.microsoft.com/office/drawing/2014/main" id="{F53DBF87-C30D-42F4-B10E-3FA8C7A419CF}"/>
              </a:ext>
            </a:extLst>
          </p:cNvPr>
          <p:cNvSpPr>
            <a:spLocks noGrp="1"/>
          </p:cNvSpPr>
          <p:nvPr>
            <p:ph sz="quarter" idx="13"/>
          </p:nvPr>
        </p:nvSpPr>
        <p:spPr>
          <a:xfrm>
            <a:off x="455989" y="3764889"/>
            <a:ext cx="6830483" cy="3022771"/>
          </a:xfrm>
        </p:spPr>
        <p:txBody>
          <a:bodyPr/>
          <a:lstStyle/>
          <a:p>
            <a:pPr lvl="0" defTabSz="914400">
              <a:lnSpc>
                <a:spcPct val="90000"/>
              </a:lnSpc>
              <a:spcAft>
                <a:spcPts val="900"/>
              </a:spcAft>
              <a:buSzTx/>
              <a:defRPr/>
            </a:pPr>
            <a:r>
              <a:rPr lang="en-US" sz="1600" spc="0" dirty="0">
                <a:solidFill>
                  <a:srgbClr val="0078D3"/>
                </a:solidFill>
              </a:rPr>
              <a:t>Implement these best practices for corporate policy:</a:t>
            </a:r>
          </a:p>
          <a:p>
            <a:pPr marL="457200" lvl="1" indent="-225425" defTabSz="914400">
              <a:lnSpc>
                <a:spcPct val="89000"/>
              </a:lnSpc>
              <a:spcAft>
                <a:spcPts val="800"/>
              </a:spcAft>
              <a:buSzTx/>
              <a:buFont typeface="Arial" panose="020B0604020202020204" pitchFamily="34" charset="0"/>
              <a:buChar char="•"/>
              <a:defRPr/>
            </a:pPr>
            <a:r>
              <a:rPr lang="en-US" sz="1400" dirty="0">
                <a:latin typeface="Segoe UI Semibold"/>
              </a:rPr>
              <a:t>Network requirements:</a:t>
            </a:r>
            <a:r>
              <a:rPr lang="en-US" sz="1400" dirty="0"/>
              <a:t> on-premises networks must be secured against potential unauthorized access from cloud-based resources. </a:t>
            </a:r>
          </a:p>
          <a:p>
            <a:pPr marL="457200" lvl="1" indent="-225425" defTabSz="914400">
              <a:lnSpc>
                <a:spcPct val="89000"/>
              </a:lnSpc>
              <a:spcAft>
                <a:spcPts val="900"/>
              </a:spcAft>
              <a:buSzTx/>
              <a:buFont typeface="Arial" panose="020B0604020202020204" pitchFamily="34" charset="0"/>
              <a:buChar char="•"/>
              <a:defRPr/>
            </a:pPr>
            <a:r>
              <a:rPr lang="en-US" sz="1400" dirty="0">
                <a:latin typeface="Segoe UI Semibold"/>
              </a:rPr>
              <a:t>Hybrid identity strategies:</a:t>
            </a:r>
            <a:r>
              <a:rPr lang="en-US" sz="1400" dirty="0"/>
              <a:t> a key factor in structuring cloud-based identity services is the level of integration required with existing on-premises identity infrastructure.</a:t>
            </a:r>
          </a:p>
          <a:p>
            <a:pPr marL="457200" lvl="1" indent="-225425" defTabSz="914400">
              <a:lnSpc>
                <a:spcPct val="88000"/>
              </a:lnSpc>
              <a:spcAft>
                <a:spcPts val="900"/>
              </a:spcAft>
              <a:buSzTx/>
              <a:buFont typeface="Arial" panose="020B0604020202020204" pitchFamily="34" charset="0"/>
              <a:buChar char="•"/>
              <a:defRPr/>
            </a:pPr>
            <a:r>
              <a:rPr lang="en-US" sz="1400" dirty="0">
                <a:latin typeface="Segoe UI Semibold"/>
              </a:rPr>
              <a:t>Encryption: </a:t>
            </a:r>
            <a:r>
              <a:rPr lang="en-US" sz="1400" dirty="0"/>
              <a:t>encryption mechanisms vary in cost and complexity, and both technical and policy requirements and can influence decisions on how encryption is applied and how to store and manage critical secrets and keys</a:t>
            </a:r>
          </a:p>
          <a:p>
            <a:pPr marL="457200" lvl="1" indent="-225425" defTabSz="914400">
              <a:lnSpc>
                <a:spcPct val="88000"/>
              </a:lnSpc>
              <a:spcAft>
                <a:spcPts val="800"/>
              </a:spcAft>
              <a:buSzTx/>
              <a:buFont typeface="Arial" panose="020B0604020202020204" pitchFamily="34" charset="0"/>
              <a:buChar char="•"/>
              <a:defRPr/>
            </a:pPr>
            <a:r>
              <a:rPr lang="en-US" sz="1400" dirty="0">
                <a:latin typeface="Segoe UI Semibold"/>
              </a:rPr>
              <a:t>Security Baseline policies: </a:t>
            </a:r>
            <a:r>
              <a:rPr lang="en-US" sz="1400" dirty="0"/>
              <a:t>processes that manage updates to security policy based on inputs from stakeholders. (e.g., initial risk assessment and planning, deployment planning and testing, and quarterly review and planning)</a:t>
            </a:r>
            <a:endParaRPr lang="en-US" dirty="0"/>
          </a:p>
        </p:txBody>
      </p:sp>
      <p:grpSp>
        <p:nvGrpSpPr>
          <p:cNvPr id="17" name="Group 16">
            <a:extLst>
              <a:ext uri="{FF2B5EF4-FFF2-40B4-BE49-F238E27FC236}">
                <a16:creationId xmlns:a16="http://schemas.microsoft.com/office/drawing/2014/main" id="{73E1A715-0236-4F2D-B79A-4BD27A6408DE}"/>
              </a:ext>
              <a:ext uri="{C183D7F6-B498-43B3-948B-1728B52AA6E4}">
                <adec:decorative xmlns:adec="http://schemas.microsoft.com/office/drawing/2017/decorative" val="1"/>
              </a:ext>
            </a:extLst>
          </p:cNvPr>
          <p:cNvGrpSpPr/>
          <p:nvPr/>
        </p:nvGrpSpPr>
        <p:grpSpPr>
          <a:xfrm>
            <a:off x="9596486" y="778785"/>
            <a:ext cx="1058505" cy="1058505"/>
            <a:chOff x="9686888" y="796850"/>
            <a:chExt cx="892250" cy="892250"/>
          </a:xfrm>
        </p:grpSpPr>
        <p:pic>
          <p:nvPicPr>
            <p:cNvPr id="18" name="Graphic 17">
              <a:extLst>
                <a:ext uri="{FF2B5EF4-FFF2-40B4-BE49-F238E27FC236}">
                  <a16:creationId xmlns:a16="http://schemas.microsoft.com/office/drawing/2014/main" id="{52410595-46B7-4D51-9C92-DBD09A1203CB}"/>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85363" y="1090575"/>
              <a:ext cx="495300" cy="304800"/>
            </a:xfrm>
            <a:prstGeom prst="rect">
              <a:avLst/>
            </a:prstGeom>
          </p:spPr>
        </p:pic>
        <p:sp>
          <p:nvSpPr>
            <p:cNvPr id="19" name="Oval 18">
              <a:extLst>
                <a:ext uri="{FF2B5EF4-FFF2-40B4-BE49-F238E27FC236}">
                  <a16:creationId xmlns:a16="http://schemas.microsoft.com/office/drawing/2014/main" id="{AC5E563C-84EC-484E-8084-180A7D9B569C}"/>
                </a:ext>
                <a:ext uri="{C183D7F6-B498-43B3-948B-1728B52AA6E4}">
                  <adec:decorative xmlns:adec="http://schemas.microsoft.com/office/drawing/2017/decorative" val="1"/>
                </a:ext>
              </a:extLst>
            </p:cNvPr>
            <p:cNvSpPr/>
            <p:nvPr/>
          </p:nvSpPr>
          <p:spPr bwMode="auto">
            <a:xfrm>
              <a:off x="9686888" y="796850"/>
              <a:ext cx="892250" cy="892250"/>
            </a:xfrm>
            <a:prstGeom prst="ellipse">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 name="Content Placeholder 4">
            <a:extLst>
              <a:ext uri="{FF2B5EF4-FFF2-40B4-BE49-F238E27FC236}">
                <a16:creationId xmlns:a16="http://schemas.microsoft.com/office/drawing/2014/main" id="{941EF98C-A9FB-4969-8902-A652AF93E42D}"/>
              </a:ext>
            </a:extLst>
          </p:cNvPr>
          <p:cNvSpPr>
            <a:spLocks noGrp="1"/>
          </p:cNvSpPr>
          <p:nvPr>
            <p:ph sz="quarter" idx="12"/>
          </p:nvPr>
        </p:nvSpPr>
        <p:spPr>
          <a:xfrm>
            <a:off x="8848235" y="2278206"/>
            <a:ext cx="2366962" cy="727763"/>
          </a:xfrm>
        </p:spPr>
        <p:txBody>
          <a:bodyPr/>
          <a:lstStyle/>
          <a:p>
            <a:pPr lvl="0" defTabSz="914400">
              <a:lnSpc>
                <a:spcPct val="90000"/>
              </a:lnSpc>
              <a:spcAft>
                <a:spcPts val="600"/>
              </a:spcAft>
              <a:buSzTx/>
              <a:defRPr/>
            </a:pPr>
            <a:r>
              <a:rPr lang="en-US" sz="1961" spc="0" dirty="0">
                <a:solidFill>
                  <a:srgbClr val="FFFFFF"/>
                </a:solidFill>
              </a:rPr>
              <a:t>Azure tools and services</a:t>
            </a:r>
            <a:endParaRPr lang="en-US" dirty="0"/>
          </a:p>
        </p:txBody>
      </p:sp>
      <p:cxnSp>
        <p:nvCxnSpPr>
          <p:cNvPr id="16" name="Straight Connector 15">
            <a:extLst>
              <a:ext uri="{FF2B5EF4-FFF2-40B4-BE49-F238E27FC236}">
                <a16:creationId xmlns:a16="http://schemas.microsoft.com/office/drawing/2014/main" id="{AC7E4E89-8C06-477C-A597-E38A1F37DE50}"/>
              </a:ext>
              <a:ext uri="{C183D7F6-B498-43B3-948B-1728B52AA6E4}">
                <adec:decorative xmlns:adec="http://schemas.microsoft.com/office/drawing/2017/decorative" val="1"/>
              </a:ext>
            </a:extLst>
          </p:cNvPr>
          <p:cNvCxnSpPr/>
          <p:nvPr/>
        </p:nvCxnSpPr>
        <p:spPr>
          <a:xfrm>
            <a:off x="8893215" y="3217863"/>
            <a:ext cx="2869249"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4AEA5A27-E95B-4DEA-9CFB-4500386B6355}"/>
              </a:ext>
            </a:extLst>
          </p:cNvPr>
          <p:cNvSpPr>
            <a:spLocks noGrp="1"/>
          </p:cNvSpPr>
          <p:nvPr>
            <p:ph sz="quarter" idx="14"/>
          </p:nvPr>
        </p:nvSpPr>
        <p:spPr>
          <a:xfrm>
            <a:off x="8848235" y="3536221"/>
            <a:ext cx="2235200" cy="3034677"/>
          </a:xfrm>
        </p:spPr>
        <p:txBody>
          <a:bodyPr/>
          <a:lstStyle/>
          <a:p>
            <a:pPr lvl="0" defTabSz="914400">
              <a:lnSpc>
                <a:spcPct val="90000"/>
              </a:lnSpc>
              <a:spcAft>
                <a:spcPts val="1200"/>
              </a:spcAft>
              <a:buSzTx/>
              <a:defRPr/>
            </a:pPr>
            <a:r>
              <a:rPr lang="en-US" sz="1600" spc="0" dirty="0">
                <a:solidFill>
                  <a:srgbClr val="FFFFFF"/>
                </a:solidFill>
                <a:latin typeface="Segoe UI"/>
              </a:rPr>
              <a:t>Azure Policy</a:t>
            </a:r>
          </a:p>
          <a:p>
            <a:pPr lvl="0" defTabSz="914400">
              <a:lnSpc>
                <a:spcPct val="90000"/>
              </a:lnSpc>
              <a:spcAft>
                <a:spcPts val="1200"/>
              </a:spcAft>
              <a:buSzTx/>
              <a:defRPr/>
            </a:pPr>
            <a:r>
              <a:rPr lang="en-US" sz="1600" spc="0" dirty="0">
                <a:solidFill>
                  <a:srgbClr val="FFFFFF"/>
                </a:solidFill>
                <a:latin typeface="Segoe UI"/>
              </a:rPr>
              <a:t>Azure Security Center</a:t>
            </a:r>
          </a:p>
          <a:p>
            <a:pPr lvl="0" defTabSz="914400">
              <a:lnSpc>
                <a:spcPct val="90000"/>
              </a:lnSpc>
              <a:spcAft>
                <a:spcPts val="1200"/>
              </a:spcAft>
              <a:buSzTx/>
              <a:defRPr/>
            </a:pPr>
            <a:r>
              <a:rPr lang="en-US" sz="1600" spc="0" dirty="0">
                <a:solidFill>
                  <a:srgbClr val="FFFFFF"/>
                </a:solidFill>
                <a:latin typeface="Segoe UI"/>
              </a:rPr>
              <a:t>Azure Sentinel</a:t>
            </a:r>
          </a:p>
          <a:p>
            <a:pPr lvl="0" defTabSz="914400">
              <a:lnSpc>
                <a:spcPct val="90000"/>
              </a:lnSpc>
              <a:spcAft>
                <a:spcPts val="1200"/>
              </a:spcAft>
              <a:buSzTx/>
              <a:defRPr/>
            </a:pPr>
            <a:r>
              <a:rPr lang="en-US" sz="1600" spc="0" dirty="0">
                <a:solidFill>
                  <a:srgbClr val="FFFFFF"/>
                </a:solidFill>
                <a:latin typeface="Segoe UI"/>
              </a:rPr>
              <a:t>Subscription Design</a:t>
            </a:r>
          </a:p>
          <a:p>
            <a:pPr lvl="0" defTabSz="914400">
              <a:lnSpc>
                <a:spcPct val="90000"/>
              </a:lnSpc>
              <a:spcAft>
                <a:spcPts val="1200"/>
              </a:spcAft>
              <a:buSzTx/>
              <a:defRPr/>
            </a:pPr>
            <a:r>
              <a:rPr lang="en-US" sz="1600" spc="0" dirty="0">
                <a:solidFill>
                  <a:srgbClr val="FFFFFF"/>
                </a:solidFill>
                <a:latin typeface="Segoe UI"/>
              </a:rPr>
              <a:t>Encryption</a:t>
            </a:r>
          </a:p>
          <a:p>
            <a:pPr lvl="0" defTabSz="914400">
              <a:lnSpc>
                <a:spcPct val="90000"/>
              </a:lnSpc>
              <a:spcAft>
                <a:spcPts val="1200"/>
              </a:spcAft>
              <a:buSzTx/>
              <a:defRPr/>
            </a:pPr>
            <a:r>
              <a:rPr lang="en-US" sz="1600" spc="0" dirty="0">
                <a:solidFill>
                  <a:srgbClr val="FFFFFF"/>
                </a:solidFill>
                <a:latin typeface="Segoe UI"/>
              </a:rPr>
              <a:t>Hybrid Identity</a:t>
            </a:r>
          </a:p>
          <a:p>
            <a:pPr lvl="0" defTabSz="914400">
              <a:lnSpc>
                <a:spcPct val="90000"/>
              </a:lnSpc>
              <a:spcAft>
                <a:spcPts val="1200"/>
              </a:spcAft>
              <a:buSzTx/>
              <a:defRPr/>
            </a:pPr>
            <a:r>
              <a:rPr lang="en-US" sz="1600" spc="0" dirty="0">
                <a:solidFill>
                  <a:srgbClr val="FFFFFF"/>
                </a:solidFill>
                <a:latin typeface="Segoe UI"/>
              </a:rPr>
              <a:t>Azure Networking</a:t>
            </a:r>
          </a:p>
          <a:p>
            <a:pPr lvl="0" defTabSz="914400">
              <a:lnSpc>
                <a:spcPct val="90000"/>
              </a:lnSpc>
              <a:spcAft>
                <a:spcPts val="1200"/>
              </a:spcAft>
              <a:buSzTx/>
              <a:defRPr/>
            </a:pPr>
            <a:r>
              <a:rPr lang="en-US" sz="1600" spc="0" dirty="0">
                <a:solidFill>
                  <a:srgbClr val="FFFFFF"/>
                </a:solidFill>
                <a:latin typeface="Segoe UI"/>
              </a:rPr>
              <a:t>Azure Automation</a:t>
            </a:r>
            <a:endParaRPr lang="en-US" dirty="0"/>
          </a:p>
        </p:txBody>
      </p:sp>
    </p:spTree>
    <p:extLst>
      <p:ext uri="{BB962C8B-B14F-4D97-AF65-F5344CB8AC3E}">
        <p14:creationId xmlns:p14="http://schemas.microsoft.com/office/powerpoint/2010/main" val="386042269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834119-23F3-4597-899B-F2031CA13BDE}"/>
              </a:ext>
            </a:extLst>
          </p:cNvPr>
          <p:cNvSpPr>
            <a:spLocks noGrp="1"/>
          </p:cNvSpPr>
          <p:nvPr>
            <p:ph type="title"/>
          </p:nvPr>
        </p:nvSpPr>
        <p:spPr>
          <a:xfrm>
            <a:off x="455996" y="620428"/>
            <a:ext cx="3448348" cy="506812"/>
          </a:xfrm>
        </p:spPr>
        <p:txBody>
          <a:bodyPr/>
          <a:lstStyle/>
          <a:p>
            <a:r>
              <a:rPr lang="en-US" dirty="0"/>
              <a:t>Resource consistency</a:t>
            </a:r>
          </a:p>
        </p:txBody>
      </p:sp>
      <p:sp>
        <p:nvSpPr>
          <p:cNvPr id="3" name="Text Placeholder 2"/>
          <p:cNvSpPr>
            <a:spLocks noGrp="1"/>
          </p:cNvSpPr>
          <p:nvPr>
            <p:ph sz="quarter" idx="10"/>
          </p:nvPr>
        </p:nvSpPr>
        <p:spPr>
          <a:xfrm>
            <a:off x="455996" y="1202356"/>
            <a:ext cx="7603481" cy="797732"/>
          </a:xfrm>
        </p:spPr>
        <p:txBody>
          <a:bodyPr/>
          <a:lstStyle/>
          <a:p>
            <a:pPr marL="0" indent="0">
              <a:lnSpc>
                <a:spcPts val="2353"/>
              </a:lnSpc>
              <a:buNone/>
            </a:pPr>
            <a:r>
              <a:rPr lang="en-US" sz="1960" spc="0" dirty="0">
                <a:latin typeface="+mn-lt"/>
              </a:rPr>
              <a:t>Implement the foundation for governance best practices –</a:t>
            </a:r>
          </a:p>
          <a:p>
            <a:pPr marL="0" indent="0">
              <a:lnSpc>
                <a:spcPts val="2353"/>
              </a:lnSpc>
              <a:buNone/>
            </a:pPr>
            <a:r>
              <a:rPr lang="en-US" sz="1960" spc="0" dirty="0">
                <a:latin typeface="+mn-lt"/>
              </a:rPr>
              <a:t>with correct resource organization.</a:t>
            </a:r>
          </a:p>
        </p:txBody>
      </p:sp>
      <p:sp>
        <p:nvSpPr>
          <p:cNvPr id="6" name="Content Placeholder 5">
            <a:extLst>
              <a:ext uri="{FF2B5EF4-FFF2-40B4-BE49-F238E27FC236}">
                <a16:creationId xmlns:a16="http://schemas.microsoft.com/office/drawing/2014/main" id="{011FB80C-C867-4B29-8D3E-E28643E8C60D}"/>
              </a:ext>
            </a:extLst>
          </p:cNvPr>
          <p:cNvSpPr>
            <a:spLocks noGrp="1"/>
          </p:cNvSpPr>
          <p:nvPr>
            <p:ph sz="quarter" idx="12"/>
          </p:nvPr>
        </p:nvSpPr>
        <p:spPr>
          <a:xfrm>
            <a:off x="427038" y="2457560"/>
            <a:ext cx="6828255" cy="971440"/>
          </a:xfrm>
        </p:spPr>
        <p:txBody>
          <a:bodyPr/>
          <a:lstStyle/>
          <a:p>
            <a:pPr lvl="1" defTabSz="914400">
              <a:lnSpc>
                <a:spcPct val="90000"/>
              </a:lnSpc>
              <a:spcAft>
                <a:spcPts val="800"/>
              </a:spcAft>
              <a:buSzTx/>
              <a:defRPr/>
            </a:pPr>
            <a:r>
              <a:rPr lang="en-US" sz="1600" dirty="0">
                <a:solidFill>
                  <a:srgbClr val="0078D3"/>
                </a:solidFill>
                <a:latin typeface="Segoe UI Semibold"/>
              </a:rPr>
              <a:t>Define Azure Management Groups &amp; Subscriptions model and RACI</a:t>
            </a:r>
          </a:p>
          <a:p>
            <a:pPr marL="457200" lvl="1" indent="-225425" defTabSz="914400">
              <a:lnSpc>
                <a:spcPct val="90000"/>
              </a:lnSpc>
              <a:spcAft>
                <a:spcPts val="800"/>
              </a:spcAft>
              <a:buSzTx/>
              <a:buFont typeface="Arial" panose="020B0604020202020204" pitchFamily="34" charset="0"/>
              <a:buChar char="•"/>
              <a:defRPr/>
            </a:pPr>
            <a:r>
              <a:rPr lang="en-US" sz="1400" dirty="0"/>
              <a:t>To reflect security, operations and business/accounting hierarchies</a:t>
            </a:r>
          </a:p>
          <a:p>
            <a:pPr marL="457200" lvl="1" indent="-225425" defTabSz="914400">
              <a:lnSpc>
                <a:spcPct val="90000"/>
              </a:lnSpc>
              <a:spcAft>
                <a:spcPts val="800"/>
              </a:spcAft>
              <a:buSzTx/>
              <a:buFont typeface="Arial" panose="020B0604020202020204" pitchFamily="34" charset="0"/>
              <a:buChar char="•"/>
              <a:defRPr/>
            </a:pPr>
            <a:r>
              <a:rPr lang="en-US" sz="1400" dirty="0"/>
              <a:t>To group similar resources into logical collections</a:t>
            </a:r>
            <a:endParaRPr lang="en-US" dirty="0"/>
          </a:p>
        </p:txBody>
      </p:sp>
      <p:sp>
        <p:nvSpPr>
          <p:cNvPr id="2" name="Content Placeholder 1">
            <a:extLst>
              <a:ext uri="{FF2B5EF4-FFF2-40B4-BE49-F238E27FC236}">
                <a16:creationId xmlns:a16="http://schemas.microsoft.com/office/drawing/2014/main" id="{ADD3F2B6-7AD5-453B-B367-2372EE552F45}"/>
              </a:ext>
            </a:extLst>
          </p:cNvPr>
          <p:cNvSpPr>
            <a:spLocks noGrp="1"/>
          </p:cNvSpPr>
          <p:nvPr>
            <p:ph sz="quarter" idx="11"/>
          </p:nvPr>
        </p:nvSpPr>
        <p:spPr>
          <a:xfrm>
            <a:off x="427038" y="3356463"/>
            <a:ext cx="7078662" cy="715581"/>
          </a:xfrm>
        </p:spPr>
        <p:txBody>
          <a:bodyPr/>
          <a:lstStyle/>
          <a:p>
            <a:pPr lvl="1" defTabSz="914400">
              <a:lnSpc>
                <a:spcPct val="90000"/>
              </a:lnSpc>
              <a:spcAft>
                <a:spcPts val="900"/>
              </a:spcAft>
              <a:buSzTx/>
              <a:defRPr/>
            </a:pPr>
            <a:r>
              <a:rPr lang="en-US" sz="1600" dirty="0">
                <a:solidFill>
                  <a:srgbClr val="0078D3"/>
                </a:solidFill>
                <a:latin typeface="Segoe UI Semibold"/>
              </a:rPr>
              <a:t>Define resource consistency roles &amp; responsibilities </a:t>
            </a:r>
          </a:p>
          <a:p>
            <a:pPr marL="457200" lvl="1" indent="-225425" defTabSz="914400">
              <a:lnSpc>
                <a:spcPct val="90000"/>
              </a:lnSpc>
              <a:spcAft>
                <a:spcPts val="800"/>
              </a:spcAft>
              <a:buSzTx/>
              <a:buFont typeface="Arial" panose="020B0604020202020204" pitchFamily="34" charset="0"/>
              <a:buChar char="•"/>
              <a:defRPr/>
            </a:pPr>
            <a:r>
              <a:rPr lang="en-US" sz="1400" dirty="0"/>
              <a:t>To further group applications or workloads into deployment and operations units</a:t>
            </a:r>
            <a:endParaRPr lang="en-US" dirty="0"/>
          </a:p>
        </p:txBody>
      </p:sp>
      <p:sp>
        <p:nvSpPr>
          <p:cNvPr id="7" name="Content Placeholder 6">
            <a:extLst>
              <a:ext uri="{FF2B5EF4-FFF2-40B4-BE49-F238E27FC236}">
                <a16:creationId xmlns:a16="http://schemas.microsoft.com/office/drawing/2014/main" id="{6E13FED9-FBB5-4F76-81B8-D500F515BFCB}"/>
              </a:ext>
            </a:extLst>
          </p:cNvPr>
          <p:cNvSpPr>
            <a:spLocks noGrp="1"/>
          </p:cNvSpPr>
          <p:nvPr>
            <p:ph sz="quarter" idx="13"/>
          </p:nvPr>
        </p:nvSpPr>
        <p:spPr>
          <a:xfrm>
            <a:off x="427038" y="3976817"/>
            <a:ext cx="3684220" cy="2172390"/>
          </a:xfrm>
        </p:spPr>
        <p:txBody>
          <a:bodyPr/>
          <a:lstStyle/>
          <a:p>
            <a:pPr lvl="1" defTabSz="914400">
              <a:lnSpc>
                <a:spcPct val="90000"/>
              </a:lnSpc>
              <a:spcAft>
                <a:spcPts val="700"/>
              </a:spcAft>
              <a:buSzTx/>
              <a:defRPr/>
            </a:pPr>
            <a:r>
              <a:rPr lang="en-US" sz="1600" dirty="0">
                <a:solidFill>
                  <a:srgbClr val="0078D3"/>
                </a:solidFill>
                <a:latin typeface="Segoe UI Semibold"/>
              </a:rPr>
              <a:t>Define Resource Consistency Policies </a:t>
            </a:r>
          </a:p>
          <a:p>
            <a:pPr marL="457200" lvl="1" indent="-225425" defTabSz="914400">
              <a:lnSpc>
                <a:spcPct val="90000"/>
              </a:lnSpc>
              <a:spcAft>
                <a:spcPts val="800"/>
              </a:spcAft>
              <a:buSzTx/>
              <a:buFont typeface="Arial" panose="020B0604020202020204" pitchFamily="34" charset="0"/>
              <a:buChar char="•"/>
              <a:defRPr/>
            </a:pPr>
            <a:r>
              <a:rPr lang="en-US" sz="1400" dirty="0"/>
              <a:t>Naming Conventions </a:t>
            </a:r>
          </a:p>
          <a:p>
            <a:pPr marL="457200" lvl="1" indent="-225425" defTabSz="914400">
              <a:lnSpc>
                <a:spcPct val="90000"/>
              </a:lnSpc>
              <a:spcAft>
                <a:spcPts val="900"/>
              </a:spcAft>
              <a:buSzTx/>
              <a:buFont typeface="Arial" panose="020B0604020202020204" pitchFamily="34" charset="0"/>
              <a:buChar char="•"/>
              <a:defRPr/>
            </a:pPr>
            <a:r>
              <a:rPr lang="en-US" sz="1400" dirty="0"/>
              <a:t>Tagging </a:t>
            </a:r>
          </a:p>
          <a:p>
            <a:pPr marL="457200" lvl="1" indent="-225425" defTabSz="914400">
              <a:lnSpc>
                <a:spcPct val="90000"/>
              </a:lnSpc>
              <a:spcAft>
                <a:spcPts val="700"/>
              </a:spcAft>
              <a:buSzTx/>
              <a:buFont typeface="Arial" panose="020B0604020202020204" pitchFamily="34" charset="0"/>
              <a:buChar char="•"/>
              <a:defRPr/>
            </a:pPr>
            <a:r>
              <a:rPr lang="en-US" sz="1400" dirty="0"/>
              <a:t>Allowed Locations </a:t>
            </a:r>
          </a:p>
          <a:p>
            <a:pPr marL="457200" lvl="1" indent="-225425" defTabSz="914400">
              <a:lnSpc>
                <a:spcPct val="90000"/>
              </a:lnSpc>
              <a:spcAft>
                <a:spcPts val="800"/>
              </a:spcAft>
              <a:buSzTx/>
              <a:buFont typeface="Arial" panose="020B0604020202020204" pitchFamily="34" charset="0"/>
              <a:buChar char="•"/>
              <a:defRPr/>
            </a:pPr>
            <a:r>
              <a:rPr lang="en-US" sz="1400" dirty="0"/>
              <a:t>Allowed Resource Types </a:t>
            </a:r>
          </a:p>
          <a:p>
            <a:pPr marL="457200" lvl="1" indent="-225425" defTabSz="914400">
              <a:lnSpc>
                <a:spcPct val="90000"/>
              </a:lnSpc>
              <a:spcAft>
                <a:spcPts val="800"/>
              </a:spcAft>
              <a:buSzTx/>
              <a:buFont typeface="Arial" panose="020B0604020202020204" pitchFamily="34" charset="0"/>
              <a:buChar char="•"/>
              <a:defRPr/>
            </a:pPr>
            <a:r>
              <a:rPr lang="en-US" sz="1400" dirty="0"/>
              <a:t>Allowed Extensions </a:t>
            </a:r>
          </a:p>
          <a:p>
            <a:pPr marL="457200" lvl="1" indent="-225425" defTabSz="914400">
              <a:lnSpc>
                <a:spcPct val="90000"/>
              </a:lnSpc>
              <a:spcAft>
                <a:spcPts val="800"/>
              </a:spcAft>
              <a:buSzTx/>
              <a:buFont typeface="Arial" panose="020B0604020202020204" pitchFamily="34" charset="0"/>
              <a:buChar char="•"/>
              <a:defRPr/>
            </a:pPr>
            <a:r>
              <a:rPr lang="en-US" sz="1400" dirty="0"/>
              <a:t>Auditing</a:t>
            </a:r>
            <a:endParaRPr lang="en-US" dirty="0"/>
          </a:p>
        </p:txBody>
      </p:sp>
      <p:grpSp>
        <p:nvGrpSpPr>
          <p:cNvPr id="17" name="Group 16">
            <a:extLst>
              <a:ext uri="{FF2B5EF4-FFF2-40B4-BE49-F238E27FC236}">
                <a16:creationId xmlns:a16="http://schemas.microsoft.com/office/drawing/2014/main" id="{B1777652-3652-4ACC-9E23-51E5C4450F1F}"/>
              </a:ext>
              <a:ext uri="{C183D7F6-B498-43B3-948B-1728B52AA6E4}">
                <adec:decorative xmlns:adec="http://schemas.microsoft.com/office/drawing/2017/decorative" val="1"/>
              </a:ext>
            </a:extLst>
          </p:cNvPr>
          <p:cNvGrpSpPr/>
          <p:nvPr/>
        </p:nvGrpSpPr>
        <p:grpSpPr>
          <a:xfrm>
            <a:off x="9596486" y="778785"/>
            <a:ext cx="1058505" cy="1058505"/>
            <a:chOff x="9686888" y="796850"/>
            <a:chExt cx="892250" cy="892250"/>
          </a:xfrm>
        </p:grpSpPr>
        <p:pic>
          <p:nvPicPr>
            <p:cNvPr id="18" name="Graphic 17">
              <a:extLst>
                <a:ext uri="{FF2B5EF4-FFF2-40B4-BE49-F238E27FC236}">
                  <a16:creationId xmlns:a16="http://schemas.microsoft.com/office/drawing/2014/main" id="{EC8EBB07-9FBC-460A-82EF-F6F724685FF3}"/>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85363" y="1090575"/>
              <a:ext cx="495300" cy="304800"/>
            </a:xfrm>
            <a:prstGeom prst="rect">
              <a:avLst/>
            </a:prstGeom>
          </p:spPr>
        </p:pic>
        <p:sp>
          <p:nvSpPr>
            <p:cNvPr id="19" name="Oval 18">
              <a:extLst>
                <a:ext uri="{FF2B5EF4-FFF2-40B4-BE49-F238E27FC236}">
                  <a16:creationId xmlns:a16="http://schemas.microsoft.com/office/drawing/2014/main" id="{0D4136D9-638A-4F1D-A429-8EB838121EE6}"/>
                </a:ext>
                <a:ext uri="{C183D7F6-B498-43B3-948B-1728B52AA6E4}">
                  <adec:decorative xmlns:adec="http://schemas.microsoft.com/office/drawing/2017/decorative" val="1"/>
                </a:ext>
              </a:extLst>
            </p:cNvPr>
            <p:cNvSpPr/>
            <p:nvPr/>
          </p:nvSpPr>
          <p:spPr bwMode="auto">
            <a:xfrm>
              <a:off x="9686888" y="796850"/>
              <a:ext cx="892250" cy="892250"/>
            </a:xfrm>
            <a:prstGeom prst="ellipse">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 name="Content Placeholder 7">
            <a:extLst>
              <a:ext uri="{FF2B5EF4-FFF2-40B4-BE49-F238E27FC236}">
                <a16:creationId xmlns:a16="http://schemas.microsoft.com/office/drawing/2014/main" id="{0AED13CA-6FB0-42CC-8786-275CAE1F47DB}"/>
              </a:ext>
            </a:extLst>
          </p:cNvPr>
          <p:cNvSpPr>
            <a:spLocks noGrp="1"/>
          </p:cNvSpPr>
          <p:nvPr>
            <p:ph sz="quarter" idx="14"/>
          </p:nvPr>
        </p:nvSpPr>
        <p:spPr>
          <a:xfrm>
            <a:off x="8853265" y="2288344"/>
            <a:ext cx="2279650" cy="727763"/>
          </a:xfrm>
        </p:spPr>
        <p:txBody>
          <a:bodyPr/>
          <a:lstStyle/>
          <a:p>
            <a:pPr lvl="0" defTabSz="914400">
              <a:lnSpc>
                <a:spcPct val="90000"/>
              </a:lnSpc>
              <a:spcAft>
                <a:spcPts val="600"/>
              </a:spcAft>
              <a:buSzTx/>
              <a:defRPr/>
            </a:pPr>
            <a:r>
              <a:rPr lang="en-US" sz="1961" spc="0" dirty="0">
                <a:solidFill>
                  <a:srgbClr val="FFFFFF"/>
                </a:solidFill>
              </a:rPr>
              <a:t>Azure tools and services</a:t>
            </a:r>
            <a:endParaRPr lang="en-US" dirty="0"/>
          </a:p>
        </p:txBody>
      </p:sp>
      <p:cxnSp>
        <p:nvCxnSpPr>
          <p:cNvPr id="16" name="Straight Connector 15">
            <a:extLst>
              <a:ext uri="{FF2B5EF4-FFF2-40B4-BE49-F238E27FC236}">
                <a16:creationId xmlns:a16="http://schemas.microsoft.com/office/drawing/2014/main" id="{B23E7114-1303-4340-815A-C9CC6EBBB572}"/>
              </a:ext>
              <a:ext uri="{C183D7F6-B498-43B3-948B-1728B52AA6E4}">
                <adec:decorative xmlns:adec="http://schemas.microsoft.com/office/drawing/2017/decorative" val="1"/>
              </a:ext>
            </a:extLst>
          </p:cNvPr>
          <p:cNvCxnSpPr/>
          <p:nvPr/>
        </p:nvCxnSpPr>
        <p:spPr>
          <a:xfrm>
            <a:off x="8893215" y="3217863"/>
            <a:ext cx="2869249"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4D187930-7DCB-49BB-A70A-8F51EE85ACB9}"/>
              </a:ext>
            </a:extLst>
          </p:cNvPr>
          <p:cNvSpPr>
            <a:spLocks noGrp="1"/>
          </p:cNvSpPr>
          <p:nvPr>
            <p:ph sz="quarter" idx="15"/>
          </p:nvPr>
        </p:nvSpPr>
        <p:spPr>
          <a:xfrm>
            <a:off x="8853265" y="3538873"/>
            <a:ext cx="2914077" cy="2287169"/>
          </a:xfrm>
        </p:spPr>
        <p:txBody>
          <a:bodyPr/>
          <a:lstStyle/>
          <a:p>
            <a:pPr lvl="0" defTabSz="914400">
              <a:lnSpc>
                <a:spcPct val="90000"/>
              </a:lnSpc>
              <a:spcAft>
                <a:spcPts val="1200"/>
              </a:spcAft>
              <a:buSzTx/>
              <a:defRPr/>
            </a:pPr>
            <a:r>
              <a:rPr lang="en-US" sz="1600" spc="0" dirty="0">
                <a:solidFill>
                  <a:srgbClr val="FFFFFF"/>
                </a:solidFill>
                <a:latin typeface="Segoe UI"/>
              </a:rPr>
              <a:t>Azure Policy</a:t>
            </a:r>
          </a:p>
          <a:p>
            <a:pPr lvl="0" defTabSz="914400">
              <a:lnSpc>
                <a:spcPct val="90000"/>
              </a:lnSpc>
              <a:spcAft>
                <a:spcPts val="1200"/>
              </a:spcAft>
              <a:buSzTx/>
              <a:defRPr/>
            </a:pPr>
            <a:r>
              <a:rPr lang="en-US" sz="1600" spc="0" dirty="0">
                <a:solidFill>
                  <a:srgbClr val="FFFFFF"/>
                </a:solidFill>
                <a:latin typeface="Segoe UI"/>
              </a:rPr>
              <a:t>Azure Monitor</a:t>
            </a:r>
          </a:p>
          <a:p>
            <a:pPr lvl="0" defTabSz="914400">
              <a:lnSpc>
                <a:spcPct val="90000"/>
              </a:lnSpc>
              <a:spcAft>
                <a:spcPts val="1200"/>
              </a:spcAft>
              <a:buSzTx/>
              <a:defRPr/>
            </a:pPr>
            <a:r>
              <a:rPr lang="en-US" sz="1600" spc="0" dirty="0">
                <a:solidFill>
                  <a:srgbClr val="FFFFFF"/>
                </a:solidFill>
                <a:latin typeface="Segoe UI"/>
              </a:rPr>
              <a:t>Azure Advisor</a:t>
            </a:r>
          </a:p>
          <a:p>
            <a:pPr lvl="0" defTabSz="914400">
              <a:lnSpc>
                <a:spcPct val="90000"/>
              </a:lnSpc>
              <a:spcAft>
                <a:spcPts val="1200"/>
              </a:spcAft>
              <a:buSzTx/>
              <a:defRPr/>
            </a:pPr>
            <a:r>
              <a:rPr lang="en-US" sz="1600" spc="0" dirty="0">
                <a:solidFill>
                  <a:srgbClr val="FFFFFF"/>
                </a:solidFill>
                <a:latin typeface="Segoe UI"/>
              </a:rPr>
              <a:t>Resource Manager Templates</a:t>
            </a:r>
          </a:p>
          <a:p>
            <a:pPr lvl="0" defTabSz="914400">
              <a:lnSpc>
                <a:spcPct val="90000"/>
              </a:lnSpc>
              <a:spcAft>
                <a:spcPts val="1200"/>
              </a:spcAft>
              <a:buSzTx/>
              <a:defRPr/>
            </a:pPr>
            <a:r>
              <a:rPr lang="en-US" sz="1600" spc="0" dirty="0">
                <a:solidFill>
                  <a:srgbClr val="FFFFFF"/>
                </a:solidFill>
                <a:latin typeface="Segoe UI"/>
              </a:rPr>
              <a:t>Resource Graph</a:t>
            </a:r>
          </a:p>
          <a:p>
            <a:pPr lvl="0" defTabSz="914400">
              <a:lnSpc>
                <a:spcPct val="90000"/>
              </a:lnSpc>
              <a:spcAft>
                <a:spcPts val="1200"/>
              </a:spcAft>
              <a:buSzTx/>
              <a:defRPr/>
            </a:pPr>
            <a:r>
              <a:rPr lang="en-US" sz="1600" spc="0" dirty="0">
                <a:solidFill>
                  <a:srgbClr val="FFFFFF"/>
                </a:solidFill>
                <a:latin typeface="Segoe UI"/>
              </a:rPr>
              <a:t>Management Groups</a:t>
            </a:r>
            <a:endParaRPr lang="en-US" dirty="0"/>
          </a:p>
        </p:txBody>
      </p:sp>
    </p:spTree>
    <p:extLst>
      <p:ext uri="{BB962C8B-B14F-4D97-AF65-F5344CB8AC3E}">
        <p14:creationId xmlns:p14="http://schemas.microsoft.com/office/powerpoint/2010/main" val="319638414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834119-23F3-4597-899B-F2031CA13BDE}"/>
              </a:ext>
            </a:extLst>
          </p:cNvPr>
          <p:cNvSpPr>
            <a:spLocks noGrp="1"/>
          </p:cNvSpPr>
          <p:nvPr>
            <p:ph type="title"/>
          </p:nvPr>
        </p:nvSpPr>
        <p:spPr>
          <a:xfrm>
            <a:off x="455996" y="620428"/>
            <a:ext cx="2737148" cy="506812"/>
          </a:xfrm>
        </p:spPr>
        <p:txBody>
          <a:bodyPr/>
          <a:lstStyle/>
          <a:p>
            <a:r>
              <a:rPr lang="en-US" dirty="0"/>
              <a:t>Identity baseline</a:t>
            </a:r>
          </a:p>
        </p:txBody>
      </p:sp>
      <p:sp>
        <p:nvSpPr>
          <p:cNvPr id="3" name="Text Placeholder 2"/>
          <p:cNvSpPr>
            <a:spLocks noGrp="1"/>
          </p:cNvSpPr>
          <p:nvPr>
            <p:ph sz="quarter" idx="10"/>
          </p:nvPr>
        </p:nvSpPr>
        <p:spPr>
          <a:xfrm>
            <a:off x="455993" y="1205810"/>
            <a:ext cx="6265649" cy="780214"/>
          </a:xfrm>
        </p:spPr>
        <p:txBody>
          <a:bodyPr/>
          <a:lstStyle/>
          <a:p>
            <a:pPr>
              <a:lnSpc>
                <a:spcPts val="2353"/>
              </a:lnSpc>
            </a:pPr>
            <a:r>
              <a:rPr lang="en-US" sz="1961" spc="0" dirty="0">
                <a:latin typeface="+mn-lt"/>
              </a:rPr>
              <a:t>Protect your data and assets in the cloud –</a:t>
            </a:r>
          </a:p>
          <a:p>
            <a:pPr>
              <a:lnSpc>
                <a:spcPts val="2353"/>
              </a:lnSpc>
            </a:pPr>
            <a:r>
              <a:rPr lang="en-US" sz="1961" spc="0" dirty="0">
                <a:latin typeface="+mn-lt"/>
              </a:rPr>
              <a:t>implementing identity management and access control. </a:t>
            </a:r>
          </a:p>
        </p:txBody>
      </p:sp>
      <p:sp>
        <p:nvSpPr>
          <p:cNvPr id="2" name="Content Placeholder 1">
            <a:extLst>
              <a:ext uri="{FF2B5EF4-FFF2-40B4-BE49-F238E27FC236}">
                <a16:creationId xmlns:a16="http://schemas.microsoft.com/office/drawing/2014/main" id="{2A4B095C-9800-4575-84FB-45E6A21238C3}"/>
              </a:ext>
            </a:extLst>
          </p:cNvPr>
          <p:cNvSpPr>
            <a:spLocks noGrp="1"/>
          </p:cNvSpPr>
          <p:nvPr>
            <p:ph sz="quarter" idx="11"/>
          </p:nvPr>
        </p:nvSpPr>
        <p:spPr>
          <a:xfrm>
            <a:off x="455996" y="2361421"/>
            <a:ext cx="7118389" cy="1267134"/>
          </a:xfrm>
        </p:spPr>
        <p:txBody>
          <a:bodyPr/>
          <a:lstStyle/>
          <a:p>
            <a:pPr lvl="1" defTabSz="914400">
              <a:lnSpc>
                <a:spcPct val="90000"/>
              </a:lnSpc>
              <a:spcAft>
                <a:spcPts val="1200"/>
              </a:spcAft>
              <a:buSzTx/>
              <a:defRPr/>
            </a:pPr>
            <a:r>
              <a:rPr lang="en-US" sz="1600" dirty="0">
                <a:solidFill>
                  <a:srgbClr val="0078D3"/>
                </a:solidFill>
                <a:latin typeface="Segoe UI Semibold"/>
              </a:rPr>
              <a:t>Define Azure RBAC Model</a:t>
            </a:r>
          </a:p>
          <a:p>
            <a:pPr marL="457200" lvl="1" indent="-225425" defTabSz="914400">
              <a:lnSpc>
                <a:spcPct val="90000"/>
              </a:lnSpc>
              <a:spcAft>
                <a:spcPts val="1200"/>
              </a:spcAft>
              <a:buSzTx/>
              <a:buFont typeface="Arial" panose="020B0604020202020204" pitchFamily="34" charset="0"/>
              <a:buChar char="•"/>
              <a:defRPr/>
            </a:pPr>
            <a:r>
              <a:rPr lang="en-US" sz="1400" dirty="0"/>
              <a:t>Using RBAC can segregate duties within a team and grant only the amount of access to users that they need to perform their jobs. Instead of giving everybody unrestricted permissions in an Azure subscription or resources, only certain actions with narrow scope can be allowed.</a:t>
            </a:r>
            <a:endParaRPr lang="en-US" dirty="0"/>
          </a:p>
        </p:txBody>
      </p:sp>
      <p:sp>
        <p:nvSpPr>
          <p:cNvPr id="5" name="Content Placeholder 4">
            <a:extLst>
              <a:ext uri="{FF2B5EF4-FFF2-40B4-BE49-F238E27FC236}">
                <a16:creationId xmlns:a16="http://schemas.microsoft.com/office/drawing/2014/main" id="{0D9E0234-E801-4AE1-B50E-EFCCE8429938}"/>
              </a:ext>
            </a:extLst>
          </p:cNvPr>
          <p:cNvSpPr>
            <a:spLocks noGrp="1"/>
          </p:cNvSpPr>
          <p:nvPr>
            <p:ph sz="quarter" idx="12"/>
          </p:nvPr>
        </p:nvSpPr>
        <p:spPr>
          <a:xfrm>
            <a:off x="455993" y="3653653"/>
            <a:ext cx="7040182" cy="1502463"/>
          </a:xfrm>
        </p:spPr>
        <p:txBody>
          <a:bodyPr/>
          <a:lstStyle/>
          <a:p>
            <a:pPr lvl="1" defTabSz="914400">
              <a:lnSpc>
                <a:spcPct val="90000"/>
              </a:lnSpc>
              <a:spcAft>
                <a:spcPts val="1200"/>
              </a:spcAft>
              <a:buSzTx/>
              <a:defRPr/>
            </a:pPr>
            <a:r>
              <a:rPr lang="en-US" sz="1600" dirty="0">
                <a:solidFill>
                  <a:srgbClr val="0078D3"/>
                </a:solidFill>
                <a:latin typeface="Segoe UI Semibold"/>
              </a:rPr>
              <a:t>Define Azure Access Management Process and RACI</a:t>
            </a:r>
          </a:p>
          <a:p>
            <a:pPr marL="457200" lvl="1" indent="-225425" defTabSz="914400">
              <a:lnSpc>
                <a:spcPct val="90000"/>
              </a:lnSpc>
              <a:spcAft>
                <a:spcPts val="1300"/>
              </a:spcAft>
              <a:buSzTx/>
              <a:buFont typeface="Arial" panose="020B0604020202020204" pitchFamily="34" charset="0"/>
              <a:buChar char="•"/>
              <a:defRPr/>
            </a:pPr>
            <a:r>
              <a:rPr lang="en-US" sz="1400" dirty="0"/>
              <a:t>Several options are available for managing identity in a cloud environment which vary in cost and complexity. </a:t>
            </a:r>
          </a:p>
          <a:p>
            <a:pPr marL="457200" lvl="1" indent="-225425" defTabSz="914400">
              <a:lnSpc>
                <a:spcPct val="90000"/>
              </a:lnSpc>
              <a:spcAft>
                <a:spcPts val="1200"/>
              </a:spcAft>
              <a:buSzTx/>
              <a:buFont typeface="Arial" panose="020B0604020202020204" pitchFamily="34" charset="0"/>
              <a:buChar char="•"/>
              <a:defRPr/>
            </a:pPr>
            <a:r>
              <a:rPr lang="en-US" sz="1400" dirty="0"/>
              <a:t>A key factor in structuring your cloud-based identity services is the level of integration required with existing on-premises identity infrastructure.</a:t>
            </a:r>
            <a:endParaRPr lang="en-US" dirty="0"/>
          </a:p>
        </p:txBody>
      </p:sp>
      <p:sp>
        <p:nvSpPr>
          <p:cNvPr id="7" name="Content Placeholder 6">
            <a:extLst>
              <a:ext uri="{FF2B5EF4-FFF2-40B4-BE49-F238E27FC236}">
                <a16:creationId xmlns:a16="http://schemas.microsoft.com/office/drawing/2014/main" id="{64D3430B-C1D9-4CE5-A2D0-BCEE684517CE}"/>
              </a:ext>
            </a:extLst>
          </p:cNvPr>
          <p:cNvSpPr>
            <a:spLocks noGrp="1"/>
          </p:cNvSpPr>
          <p:nvPr>
            <p:ph sz="quarter" idx="14"/>
          </p:nvPr>
        </p:nvSpPr>
        <p:spPr>
          <a:xfrm>
            <a:off x="455993" y="5086499"/>
            <a:ext cx="5625821" cy="765357"/>
          </a:xfrm>
        </p:spPr>
        <p:txBody>
          <a:bodyPr/>
          <a:lstStyle/>
          <a:p>
            <a:pPr lvl="1" defTabSz="914400">
              <a:lnSpc>
                <a:spcPct val="90000"/>
              </a:lnSpc>
              <a:spcAft>
                <a:spcPts val="1200"/>
              </a:spcAft>
              <a:buSzTx/>
              <a:defRPr/>
            </a:pPr>
            <a:r>
              <a:rPr lang="en-US" sz="1600" dirty="0">
                <a:solidFill>
                  <a:srgbClr val="0078D3"/>
                </a:solidFill>
                <a:latin typeface="Segoe UI Semibold"/>
              </a:rPr>
              <a:t>Operationalize Azure Privileged Identity Management</a:t>
            </a:r>
          </a:p>
          <a:p>
            <a:pPr marL="457200" lvl="1" indent="-225425" defTabSz="914400">
              <a:lnSpc>
                <a:spcPct val="90000"/>
              </a:lnSpc>
              <a:spcAft>
                <a:spcPts val="1200"/>
              </a:spcAft>
              <a:buSzTx/>
              <a:buFont typeface="Arial" panose="020B0604020202020204" pitchFamily="34" charset="0"/>
              <a:buChar char="•"/>
              <a:defRPr/>
            </a:pPr>
            <a:r>
              <a:rPr lang="en-US" sz="1400" dirty="0"/>
              <a:t>Cloud-based identity management is an iterative process. </a:t>
            </a:r>
          </a:p>
        </p:txBody>
      </p:sp>
      <p:grpSp>
        <p:nvGrpSpPr>
          <p:cNvPr id="17" name="Group 16">
            <a:extLst>
              <a:ext uri="{FF2B5EF4-FFF2-40B4-BE49-F238E27FC236}">
                <a16:creationId xmlns:a16="http://schemas.microsoft.com/office/drawing/2014/main" id="{DF93FD48-9D8A-4003-82E4-1E9A672A7835}"/>
              </a:ext>
              <a:ext uri="{C183D7F6-B498-43B3-948B-1728B52AA6E4}">
                <adec:decorative xmlns:adec="http://schemas.microsoft.com/office/drawing/2017/decorative" val="1"/>
              </a:ext>
            </a:extLst>
          </p:cNvPr>
          <p:cNvGrpSpPr/>
          <p:nvPr/>
        </p:nvGrpSpPr>
        <p:grpSpPr>
          <a:xfrm>
            <a:off x="9596486" y="778785"/>
            <a:ext cx="1058505" cy="1058505"/>
            <a:chOff x="9686888" y="796850"/>
            <a:chExt cx="892250" cy="892250"/>
          </a:xfrm>
        </p:grpSpPr>
        <p:pic>
          <p:nvPicPr>
            <p:cNvPr id="18" name="Graphic 17">
              <a:extLst>
                <a:ext uri="{FF2B5EF4-FFF2-40B4-BE49-F238E27FC236}">
                  <a16:creationId xmlns:a16="http://schemas.microsoft.com/office/drawing/2014/main" id="{AC1BD549-D853-4103-93A2-60E40C9A20D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85363" y="1090575"/>
              <a:ext cx="495300" cy="304800"/>
            </a:xfrm>
            <a:prstGeom prst="rect">
              <a:avLst/>
            </a:prstGeom>
          </p:spPr>
        </p:pic>
        <p:sp>
          <p:nvSpPr>
            <p:cNvPr id="19" name="Oval 18">
              <a:extLst>
                <a:ext uri="{FF2B5EF4-FFF2-40B4-BE49-F238E27FC236}">
                  <a16:creationId xmlns:a16="http://schemas.microsoft.com/office/drawing/2014/main" id="{96B497AC-EEC7-4766-B64B-F71362275E30}"/>
                </a:ext>
                <a:ext uri="{C183D7F6-B498-43B3-948B-1728B52AA6E4}">
                  <adec:decorative xmlns:adec="http://schemas.microsoft.com/office/drawing/2017/decorative" val="1"/>
                </a:ext>
              </a:extLst>
            </p:cNvPr>
            <p:cNvSpPr/>
            <p:nvPr/>
          </p:nvSpPr>
          <p:spPr bwMode="auto">
            <a:xfrm>
              <a:off x="9686888" y="796850"/>
              <a:ext cx="892250" cy="892250"/>
            </a:xfrm>
            <a:prstGeom prst="ellipse">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 name="Content Placeholder 5">
            <a:extLst>
              <a:ext uri="{FF2B5EF4-FFF2-40B4-BE49-F238E27FC236}">
                <a16:creationId xmlns:a16="http://schemas.microsoft.com/office/drawing/2014/main" id="{3001293C-929D-4540-9C92-9ABF2C475A99}"/>
              </a:ext>
            </a:extLst>
          </p:cNvPr>
          <p:cNvSpPr>
            <a:spLocks noGrp="1"/>
          </p:cNvSpPr>
          <p:nvPr>
            <p:ph sz="quarter" idx="13"/>
          </p:nvPr>
        </p:nvSpPr>
        <p:spPr>
          <a:xfrm>
            <a:off x="8855115" y="2278206"/>
            <a:ext cx="2420937" cy="727763"/>
          </a:xfrm>
        </p:spPr>
        <p:txBody>
          <a:bodyPr/>
          <a:lstStyle/>
          <a:p>
            <a:pPr lvl="0" defTabSz="914400">
              <a:lnSpc>
                <a:spcPct val="90000"/>
              </a:lnSpc>
              <a:spcAft>
                <a:spcPts val="600"/>
              </a:spcAft>
              <a:buSzTx/>
              <a:defRPr/>
            </a:pPr>
            <a:r>
              <a:rPr lang="en-US" sz="1961" spc="0" dirty="0">
                <a:solidFill>
                  <a:srgbClr val="FFFFFF"/>
                </a:solidFill>
              </a:rPr>
              <a:t>Azure tools and services</a:t>
            </a:r>
            <a:endParaRPr lang="en-US" dirty="0"/>
          </a:p>
        </p:txBody>
      </p:sp>
      <p:cxnSp>
        <p:nvCxnSpPr>
          <p:cNvPr id="16" name="Straight Connector 15">
            <a:extLst>
              <a:ext uri="{FF2B5EF4-FFF2-40B4-BE49-F238E27FC236}">
                <a16:creationId xmlns:a16="http://schemas.microsoft.com/office/drawing/2014/main" id="{E994DC1B-656C-48E5-9C0F-0D5FA6B66F25}"/>
              </a:ext>
              <a:ext uri="{C183D7F6-B498-43B3-948B-1728B52AA6E4}">
                <adec:decorative xmlns:adec="http://schemas.microsoft.com/office/drawing/2017/decorative" val="1"/>
              </a:ext>
            </a:extLst>
          </p:cNvPr>
          <p:cNvCxnSpPr/>
          <p:nvPr/>
        </p:nvCxnSpPr>
        <p:spPr>
          <a:xfrm>
            <a:off x="8893215" y="3217863"/>
            <a:ext cx="2869249"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C9D47879-52EC-47E5-9586-0EDA96798728}"/>
              </a:ext>
            </a:extLst>
          </p:cNvPr>
          <p:cNvSpPr>
            <a:spLocks noGrp="1"/>
          </p:cNvSpPr>
          <p:nvPr>
            <p:ph sz="quarter" idx="15"/>
          </p:nvPr>
        </p:nvSpPr>
        <p:spPr>
          <a:xfrm>
            <a:off x="8855115" y="3529581"/>
            <a:ext cx="2242569" cy="2316807"/>
          </a:xfrm>
        </p:spPr>
        <p:txBody>
          <a:bodyPr/>
          <a:lstStyle/>
          <a:p>
            <a:pPr lvl="0" defTabSz="914400">
              <a:lnSpc>
                <a:spcPct val="90000"/>
              </a:lnSpc>
              <a:spcAft>
                <a:spcPts val="1200"/>
              </a:spcAft>
              <a:buSzTx/>
              <a:defRPr/>
            </a:pPr>
            <a:r>
              <a:rPr lang="en-US" sz="1600" spc="0" dirty="0">
                <a:solidFill>
                  <a:srgbClr val="FFFFFF"/>
                </a:solidFill>
                <a:latin typeface="Segoe UI"/>
              </a:rPr>
              <a:t>RBAC</a:t>
            </a:r>
          </a:p>
          <a:p>
            <a:pPr lvl="0" defTabSz="914400">
              <a:lnSpc>
                <a:spcPct val="90000"/>
              </a:lnSpc>
              <a:spcAft>
                <a:spcPts val="1200"/>
              </a:spcAft>
              <a:buSzTx/>
              <a:defRPr/>
            </a:pPr>
            <a:r>
              <a:rPr lang="en-US" sz="1600" spc="0" dirty="0">
                <a:solidFill>
                  <a:srgbClr val="FFFFFF"/>
                </a:solidFill>
                <a:latin typeface="Segoe UI"/>
              </a:rPr>
              <a:t>Azure AD</a:t>
            </a:r>
          </a:p>
          <a:p>
            <a:pPr lvl="0" defTabSz="914400">
              <a:lnSpc>
                <a:spcPct val="90000"/>
              </a:lnSpc>
              <a:spcAft>
                <a:spcPts val="1200"/>
              </a:spcAft>
              <a:buSzTx/>
              <a:defRPr/>
            </a:pPr>
            <a:r>
              <a:rPr lang="en-US" sz="1600" spc="0" dirty="0">
                <a:solidFill>
                  <a:srgbClr val="FFFFFF"/>
                </a:solidFill>
                <a:latin typeface="Segoe UI"/>
              </a:rPr>
              <a:t>Azure AD B2B</a:t>
            </a:r>
          </a:p>
          <a:p>
            <a:pPr lvl="0" defTabSz="914400">
              <a:lnSpc>
                <a:spcPct val="90000"/>
              </a:lnSpc>
              <a:spcAft>
                <a:spcPts val="1200"/>
              </a:spcAft>
              <a:buSzTx/>
              <a:defRPr/>
            </a:pPr>
            <a:r>
              <a:rPr lang="en-US" sz="1600" spc="0" dirty="0">
                <a:solidFill>
                  <a:srgbClr val="FFFFFF"/>
                </a:solidFill>
                <a:latin typeface="Segoe UI"/>
              </a:rPr>
              <a:t>Azure AD B2C</a:t>
            </a:r>
          </a:p>
          <a:p>
            <a:pPr lvl="0" defTabSz="914400">
              <a:lnSpc>
                <a:spcPct val="90000"/>
              </a:lnSpc>
              <a:spcAft>
                <a:spcPts val="1200"/>
              </a:spcAft>
              <a:buSzTx/>
              <a:defRPr/>
            </a:pPr>
            <a:r>
              <a:rPr lang="en-US" sz="1600" spc="0" dirty="0">
                <a:solidFill>
                  <a:srgbClr val="FFFFFF"/>
                </a:solidFill>
                <a:latin typeface="Segoe UI"/>
              </a:rPr>
              <a:t>Directory Federation</a:t>
            </a:r>
          </a:p>
          <a:p>
            <a:pPr lvl="0" defTabSz="914400">
              <a:lnSpc>
                <a:spcPct val="90000"/>
              </a:lnSpc>
              <a:spcAft>
                <a:spcPts val="1200"/>
              </a:spcAft>
              <a:buSzTx/>
              <a:defRPr/>
            </a:pPr>
            <a:r>
              <a:rPr lang="en-US" sz="1600" spc="0" dirty="0">
                <a:solidFill>
                  <a:srgbClr val="FFFFFF"/>
                </a:solidFill>
                <a:latin typeface="Segoe UI"/>
              </a:rPr>
              <a:t>Directory Replication</a:t>
            </a:r>
            <a:endParaRPr lang="en-US" dirty="0"/>
          </a:p>
        </p:txBody>
      </p:sp>
    </p:spTree>
    <p:extLst>
      <p:ext uri="{BB962C8B-B14F-4D97-AF65-F5344CB8AC3E}">
        <p14:creationId xmlns:p14="http://schemas.microsoft.com/office/powerpoint/2010/main" val="344819481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834119-23F3-4597-899B-F2031CA13BDE}"/>
              </a:ext>
            </a:extLst>
          </p:cNvPr>
          <p:cNvSpPr>
            <a:spLocks noGrp="1"/>
          </p:cNvSpPr>
          <p:nvPr>
            <p:ph type="title"/>
          </p:nvPr>
        </p:nvSpPr>
        <p:spPr>
          <a:xfrm>
            <a:off x="455996" y="620428"/>
            <a:ext cx="4132522" cy="506812"/>
          </a:xfrm>
        </p:spPr>
        <p:txBody>
          <a:bodyPr/>
          <a:lstStyle/>
          <a:p>
            <a:r>
              <a:rPr lang="en-US" dirty="0"/>
              <a:t>Deployment acceleration</a:t>
            </a:r>
          </a:p>
        </p:txBody>
      </p:sp>
      <p:sp>
        <p:nvSpPr>
          <p:cNvPr id="3" name="Text Placeholder 2"/>
          <p:cNvSpPr>
            <a:spLocks noGrp="1"/>
          </p:cNvSpPr>
          <p:nvPr>
            <p:ph sz="quarter" idx="10"/>
          </p:nvPr>
        </p:nvSpPr>
        <p:spPr>
          <a:xfrm>
            <a:off x="455996" y="1205930"/>
            <a:ext cx="7516930" cy="780214"/>
          </a:xfrm>
        </p:spPr>
        <p:txBody>
          <a:bodyPr/>
          <a:lstStyle/>
          <a:p>
            <a:pPr>
              <a:lnSpc>
                <a:spcPts val="2353"/>
              </a:lnSpc>
            </a:pPr>
            <a:r>
              <a:rPr lang="en-US" sz="1961" spc="0" dirty="0">
                <a:latin typeface="+mn-lt"/>
              </a:rPr>
              <a:t>Establish policies to govern asset configurations or deployments –manual, or automated through DevOps best practices.</a:t>
            </a:r>
          </a:p>
        </p:txBody>
      </p:sp>
      <p:sp>
        <p:nvSpPr>
          <p:cNvPr id="2" name="Content Placeholder 1">
            <a:extLst>
              <a:ext uri="{FF2B5EF4-FFF2-40B4-BE49-F238E27FC236}">
                <a16:creationId xmlns:a16="http://schemas.microsoft.com/office/drawing/2014/main" id="{3F77B24C-B948-47DC-81B0-763974167FEF}"/>
              </a:ext>
            </a:extLst>
          </p:cNvPr>
          <p:cNvSpPr>
            <a:spLocks noGrp="1"/>
          </p:cNvSpPr>
          <p:nvPr>
            <p:ph sz="quarter" idx="11"/>
          </p:nvPr>
        </p:nvSpPr>
        <p:spPr>
          <a:xfrm>
            <a:off x="429536" y="2365031"/>
            <a:ext cx="7337076" cy="3907737"/>
          </a:xfrm>
        </p:spPr>
        <p:txBody>
          <a:bodyPr/>
          <a:lstStyle/>
          <a:p>
            <a:pPr lvl="0" defTabSz="914400">
              <a:lnSpc>
                <a:spcPct val="90000"/>
              </a:lnSpc>
              <a:spcAft>
                <a:spcPts val="800"/>
              </a:spcAft>
              <a:buSzTx/>
              <a:defRPr/>
            </a:pPr>
            <a:r>
              <a:rPr lang="en-US" sz="1600" spc="0" dirty="0">
                <a:latin typeface="Segoe UI"/>
                <a:cs typeface="Segoe UI" panose="020B0502040204020203" pitchFamily="34" charset="0"/>
              </a:rPr>
              <a:t>The DevOps practices in this discipline include: </a:t>
            </a:r>
          </a:p>
          <a:p>
            <a:pPr lvl="1" defTabSz="914400">
              <a:lnSpc>
                <a:spcPct val="90000"/>
              </a:lnSpc>
              <a:spcAft>
                <a:spcPts val="800"/>
              </a:spcAft>
              <a:buSzTx/>
              <a:defRPr/>
            </a:pPr>
            <a:r>
              <a:rPr lang="en-US" sz="1600" dirty="0">
                <a:solidFill>
                  <a:srgbClr val="0078D3"/>
                </a:solidFill>
                <a:latin typeface="Segoe UI Semibold"/>
              </a:rPr>
              <a:t>Infrastructure as code</a:t>
            </a:r>
          </a:p>
          <a:p>
            <a:pPr marL="457200" lvl="1" indent="-225425" defTabSz="914400">
              <a:lnSpc>
                <a:spcPct val="90000"/>
              </a:lnSpc>
              <a:spcAft>
                <a:spcPts val="800"/>
              </a:spcAft>
              <a:buSzTx/>
              <a:buFont typeface="Arial" panose="020B0604020202020204" pitchFamily="34" charset="0"/>
              <a:buChar char="•"/>
              <a:defRPr/>
            </a:pPr>
            <a:r>
              <a:rPr lang="en-US" sz="1400" dirty="0"/>
              <a:t>Stand up environments in the fastest means possible.</a:t>
            </a:r>
          </a:p>
          <a:p>
            <a:pPr marL="457200" lvl="1" indent="-225425" defTabSz="914400">
              <a:lnSpc>
                <a:spcPct val="90000"/>
              </a:lnSpc>
              <a:spcAft>
                <a:spcPts val="800"/>
              </a:spcAft>
              <a:buSzTx/>
              <a:buFont typeface="Arial" panose="020B0604020202020204" pitchFamily="34" charset="0"/>
              <a:buChar char="•"/>
              <a:defRPr/>
            </a:pPr>
            <a:r>
              <a:rPr lang="en-US" sz="1400" dirty="0"/>
              <a:t>Remove the human element and reliably and repeatable deploy every time.</a:t>
            </a:r>
          </a:p>
          <a:p>
            <a:pPr marL="457200" lvl="1" indent="-225425" defTabSz="914400">
              <a:lnSpc>
                <a:spcPct val="90000"/>
              </a:lnSpc>
              <a:spcAft>
                <a:spcPts val="800"/>
              </a:spcAft>
              <a:buSzTx/>
              <a:buFont typeface="Arial" panose="020B0604020202020204" pitchFamily="34" charset="0"/>
              <a:buChar char="•"/>
              <a:defRPr/>
            </a:pPr>
            <a:r>
              <a:rPr lang="en-US" sz="1400" dirty="0"/>
              <a:t>Improve environment visibility and improve developer efficiency</a:t>
            </a:r>
          </a:p>
          <a:p>
            <a:pPr marL="457200" lvl="1" indent="-225425" defTabSz="914400">
              <a:lnSpc>
                <a:spcPct val="90000"/>
              </a:lnSpc>
              <a:spcAft>
                <a:spcPts val="800"/>
              </a:spcAft>
              <a:buSzTx/>
              <a:buFont typeface="Arial" panose="020B0604020202020204" pitchFamily="34" charset="0"/>
              <a:buChar char="•"/>
              <a:defRPr/>
            </a:pPr>
            <a:r>
              <a:rPr lang="en-US" sz="1400" dirty="0"/>
              <a:t>Store infrastructure definitions alongside application code.</a:t>
            </a:r>
          </a:p>
          <a:p>
            <a:pPr lvl="1" defTabSz="914400">
              <a:lnSpc>
                <a:spcPct val="90000"/>
              </a:lnSpc>
              <a:spcAft>
                <a:spcPts val="800"/>
              </a:spcAft>
              <a:buSzTx/>
              <a:defRPr/>
            </a:pPr>
            <a:r>
              <a:rPr lang="en-US" sz="1600" dirty="0">
                <a:solidFill>
                  <a:srgbClr val="0078D3"/>
                </a:solidFill>
                <a:latin typeface="Segoe UI Semibold"/>
              </a:rPr>
              <a:t>Continuous integration and continuous deployment</a:t>
            </a:r>
          </a:p>
          <a:p>
            <a:pPr marL="457200" lvl="1" indent="-225425" defTabSz="914400">
              <a:lnSpc>
                <a:spcPct val="90000"/>
              </a:lnSpc>
              <a:spcAft>
                <a:spcPts val="800"/>
              </a:spcAft>
              <a:buSzTx/>
              <a:buFont typeface="Arial" panose="020B0604020202020204" pitchFamily="34" charset="0"/>
              <a:buChar char="•"/>
              <a:defRPr/>
            </a:pPr>
            <a:r>
              <a:rPr lang="en-US" sz="1400" dirty="0"/>
              <a:t>Accelerate delivery through automation</a:t>
            </a:r>
          </a:p>
          <a:p>
            <a:pPr marL="457200" lvl="1" indent="-225425" defTabSz="914400">
              <a:lnSpc>
                <a:spcPct val="90000"/>
              </a:lnSpc>
              <a:spcAft>
                <a:spcPts val="800"/>
              </a:spcAft>
              <a:buSzTx/>
              <a:buFont typeface="Arial" panose="020B0604020202020204" pitchFamily="34" charset="0"/>
              <a:buChar char="•"/>
              <a:defRPr/>
            </a:pPr>
            <a:r>
              <a:rPr lang="en-US" sz="1400" dirty="0"/>
              <a:t>Simple and easy to use</a:t>
            </a:r>
          </a:p>
          <a:p>
            <a:pPr marL="457200" lvl="1" indent="-225425" defTabSz="914400">
              <a:lnSpc>
                <a:spcPct val="90000"/>
              </a:lnSpc>
              <a:spcAft>
                <a:spcPts val="800"/>
              </a:spcAft>
              <a:buSzTx/>
              <a:buFont typeface="Arial" panose="020B0604020202020204" pitchFamily="34" charset="0"/>
              <a:buChar char="•"/>
              <a:defRPr/>
            </a:pPr>
            <a:r>
              <a:rPr lang="en-US" sz="1400" dirty="0"/>
              <a:t>Global community for actions</a:t>
            </a:r>
          </a:p>
          <a:p>
            <a:pPr lvl="1" defTabSz="914400">
              <a:lnSpc>
                <a:spcPct val="90000"/>
              </a:lnSpc>
              <a:spcAft>
                <a:spcPts val="800"/>
              </a:spcAft>
              <a:buSzTx/>
              <a:defRPr/>
            </a:pPr>
            <a:r>
              <a:rPr lang="en-US" sz="1600" dirty="0">
                <a:solidFill>
                  <a:srgbClr val="0078D3"/>
                </a:solidFill>
                <a:latin typeface="Segoe UI Semibold"/>
              </a:rPr>
              <a:t>Azure services that enable deployment acceleration include Azure Blueprints  </a:t>
            </a:r>
          </a:p>
          <a:p>
            <a:pPr lvl="1" defTabSz="914400">
              <a:lnSpc>
                <a:spcPct val="90000"/>
              </a:lnSpc>
              <a:spcAft>
                <a:spcPts val="800"/>
              </a:spcAft>
              <a:buSzTx/>
              <a:defRPr/>
            </a:pPr>
            <a:r>
              <a:rPr lang="en-US" sz="1600" dirty="0">
                <a:solidFill>
                  <a:srgbClr val="0078D3"/>
                </a:solidFill>
                <a:latin typeface="Segoe UI Semibold"/>
              </a:rPr>
              <a:t>Deploy and update cloud environments in a repeatable manner using composable artifacts</a:t>
            </a:r>
            <a:endParaRPr lang="en-US" dirty="0"/>
          </a:p>
        </p:txBody>
      </p:sp>
      <p:grpSp>
        <p:nvGrpSpPr>
          <p:cNvPr id="19" name="Group 18">
            <a:extLst>
              <a:ext uri="{FF2B5EF4-FFF2-40B4-BE49-F238E27FC236}">
                <a16:creationId xmlns:a16="http://schemas.microsoft.com/office/drawing/2014/main" id="{D97B659F-B926-4358-A918-08A0A588780F}"/>
              </a:ext>
              <a:ext uri="{C183D7F6-B498-43B3-948B-1728B52AA6E4}">
                <adec:decorative xmlns:adec="http://schemas.microsoft.com/office/drawing/2017/decorative" val="1"/>
              </a:ext>
            </a:extLst>
          </p:cNvPr>
          <p:cNvGrpSpPr/>
          <p:nvPr/>
        </p:nvGrpSpPr>
        <p:grpSpPr>
          <a:xfrm>
            <a:off x="9596486" y="778785"/>
            <a:ext cx="1058505" cy="1058505"/>
            <a:chOff x="9686888" y="796850"/>
            <a:chExt cx="892250" cy="892250"/>
          </a:xfrm>
        </p:grpSpPr>
        <p:pic>
          <p:nvPicPr>
            <p:cNvPr id="20" name="Graphic 19">
              <a:extLst>
                <a:ext uri="{FF2B5EF4-FFF2-40B4-BE49-F238E27FC236}">
                  <a16:creationId xmlns:a16="http://schemas.microsoft.com/office/drawing/2014/main" id="{F366BEEA-42D9-425B-B23F-EBEF236C4623}"/>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85363" y="1090575"/>
              <a:ext cx="495300" cy="304800"/>
            </a:xfrm>
            <a:prstGeom prst="rect">
              <a:avLst/>
            </a:prstGeom>
          </p:spPr>
        </p:pic>
        <p:sp>
          <p:nvSpPr>
            <p:cNvPr id="21" name="Oval 20">
              <a:extLst>
                <a:ext uri="{FF2B5EF4-FFF2-40B4-BE49-F238E27FC236}">
                  <a16:creationId xmlns:a16="http://schemas.microsoft.com/office/drawing/2014/main" id="{B27C8202-3E19-492C-8554-6832AD345ACB}"/>
                </a:ext>
                <a:ext uri="{C183D7F6-B498-43B3-948B-1728B52AA6E4}">
                  <adec:decorative xmlns:adec="http://schemas.microsoft.com/office/drawing/2017/decorative" val="1"/>
                </a:ext>
              </a:extLst>
            </p:cNvPr>
            <p:cNvSpPr/>
            <p:nvPr/>
          </p:nvSpPr>
          <p:spPr bwMode="auto">
            <a:xfrm>
              <a:off x="9686888" y="796850"/>
              <a:ext cx="892250" cy="892250"/>
            </a:xfrm>
            <a:prstGeom prst="ellipse">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 name="Content Placeholder 5">
            <a:extLst>
              <a:ext uri="{FF2B5EF4-FFF2-40B4-BE49-F238E27FC236}">
                <a16:creationId xmlns:a16="http://schemas.microsoft.com/office/drawing/2014/main" id="{CADB2CF2-90C6-435F-9E40-6A817C244F60}"/>
              </a:ext>
            </a:extLst>
          </p:cNvPr>
          <p:cNvSpPr>
            <a:spLocks noGrp="1"/>
          </p:cNvSpPr>
          <p:nvPr>
            <p:ph sz="quarter" idx="13"/>
          </p:nvPr>
        </p:nvSpPr>
        <p:spPr>
          <a:xfrm>
            <a:off x="8855115" y="2281446"/>
            <a:ext cx="2074863" cy="727763"/>
          </a:xfrm>
        </p:spPr>
        <p:txBody>
          <a:bodyPr/>
          <a:lstStyle/>
          <a:p>
            <a:pPr lvl="0" defTabSz="914400">
              <a:lnSpc>
                <a:spcPct val="90000"/>
              </a:lnSpc>
              <a:spcAft>
                <a:spcPts val="600"/>
              </a:spcAft>
              <a:buSzTx/>
              <a:defRPr/>
            </a:pPr>
            <a:r>
              <a:rPr lang="en-US" sz="1961" spc="0" dirty="0">
                <a:solidFill>
                  <a:srgbClr val="FFFFFF"/>
                </a:solidFill>
              </a:rPr>
              <a:t>Azure tools and services</a:t>
            </a:r>
            <a:endParaRPr lang="en-US" dirty="0"/>
          </a:p>
        </p:txBody>
      </p:sp>
      <p:cxnSp>
        <p:nvCxnSpPr>
          <p:cNvPr id="18" name="Straight Connector 17">
            <a:extLst>
              <a:ext uri="{FF2B5EF4-FFF2-40B4-BE49-F238E27FC236}">
                <a16:creationId xmlns:a16="http://schemas.microsoft.com/office/drawing/2014/main" id="{68187829-8D75-4516-91E6-EE55A87A2C10}"/>
              </a:ext>
              <a:ext uri="{C183D7F6-B498-43B3-948B-1728B52AA6E4}">
                <adec:decorative xmlns:adec="http://schemas.microsoft.com/office/drawing/2017/decorative" val="1"/>
              </a:ext>
            </a:extLst>
          </p:cNvPr>
          <p:cNvCxnSpPr/>
          <p:nvPr/>
        </p:nvCxnSpPr>
        <p:spPr>
          <a:xfrm>
            <a:off x="8893215" y="3217863"/>
            <a:ext cx="2869249"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CF6E04E6-4880-4C26-8218-EDA38D430190}"/>
              </a:ext>
            </a:extLst>
          </p:cNvPr>
          <p:cNvSpPr>
            <a:spLocks noGrp="1"/>
          </p:cNvSpPr>
          <p:nvPr>
            <p:ph sz="quarter" idx="14"/>
          </p:nvPr>
        </p:nvSpPr>
        <p:spPr>
          <a:xfrm>
            <a:off x="8855115" y="3527523"/>
            <a:ext cx="3081034" cy="3078806"/>
          </a:xfrm>
        </p:spPr>
        <p:txBody>
          <a:bodyPr/>
          <a:lstStyle/>
          <a:p>
            <a:pPr lvl="0" defTabSz="914400">
              <a:lnSpc>
                <a:spcPct val="90000"/>
              </a:lnSpc>
              <a:spcAft>
                <a:spcPts val="1200"/>
              </a:spcAft>
              <a:buSzTx/>
              <a:defRPr/>
            </a:pPr>
            <a:r>
              <a:rPr lang="en-US" sz="1600" spc="0" dirty="0">
                <a:solidFill>
                  <a:srgbClr val="FFFFFF"/>
                </a:solidFill>
                <a:latin typeface="Segoe UI"/>
              </a:rPr>
              <a:t>Resource Manager Templates</a:t>
            </a:r>
          </a:p>
          <a:p>
            <a:pPr lvl="0" defTabSz="914400">
              <a:lnSpc>
                <a:spcPct val="90000"/>
              </a:lnSpc>
              <a:spcAft>
                <a:spcPts val="1200"/>
              </a:spcAft>
              <a:buSzTx/>
              <a:defRPr/>
            </a:pPr>
            <a:r>
              <a:rPr lang="en-US" sz="1600" spc="0" dirty="0">
                <a:solidFill>
                  <a:srgbClr val="FFFFFF"/>
                </a:solidFill>
                <a:latin typeface="Segoe UI"/>
              </a:rPr>
              <a:t>Azure PowerShell</a:t>
            </a:r>
          </a:p>
          <a:p>
            <a:pPr lvl="0" defTabSz="914400">
              <a:lnSpc>
                <a:spcPct val="90000"/>
              </a:lnSpc>
              <a:spcAft>
                <a:spcPts val="1200"/>
              </a:spcAft>
              <a:buSzTx/>
              <a:defRPr/>
            </a:pPr>
            <a:r>
              <a:rPr lang="en-US" sz="1600" spc="0" dirty="0">
                <a:solidFill>
                  <a:srgbClr val="FFFFFF"/>
                </a:solidFill>
                <a:latin typeface="Segoe UI"/>
              </a:rPr>
              <a:t>Azure CLI</a:t>
            </a:r>
          </a:p>
          <a:p>
            <a:pPr lvl="0" defTabSz="914400">
              <a:lnSpc>
                <a:spcPct val="90000"/>
              </a:lnSpc>
              <a:spcAft>
                <a:spcPts val="1200"/>
              </a:spcAft>
              <a:buSzTx/>
              <a:defRPr/>
            </a:pPr>
            <a:r>
              <a:rPr lang="en-US" sz="1600" spc="0" dirty="0">
                <a:solidFill>
                  <a:srgbClr val="FFFFFF"/>
                </a:solidFill>
                <a:latin typeface="Segoe UI"/>
              </a:rPr>
              <a:t>Azure Policy</a:t>
            </a:r>
          </a:p>
          <a:p>
            <a:pPr lvl="0" defTabSz="914400">
              <a:lnSpc>
                <a:spcPct val="90000"/>
              </a:lnSpc>
              <a:spcAft>
                <a:spcPts val="1200"/>
              </a:spcAft>
              <a:buSzTx/>
              <a:defRPr/>
            </a:pPr>
            <a:r>
              <a:rPr lang="en-US" sz="1600" spc="0" dirty="0">
                <a:solidFill>
                  <a:srgbClr val="FFFFFF"/>
                </a:solidFill>
                <a:latin typeface="Segoe UI"/>
              </a:rPr>
              <a:t>Resource Grouping &amp; Tagging</a:t>
            </a:r>
          </a:p>
          <a:p>
            <a:pPr lvl="0" defTabSz="914400">
              <a:lnSpc>
                <a:spcPct val="90000"/>
              </a:lnSpc>
              <a:spcAft>
                <a:spcPts val="1200"/>
              </a:spcAft>
              <a:buSzTx/>
              <a:defRPr/>
            </a:pPr>
            <a:r>
              <a:rPr lang="en-US" sz="1600" spc="0" dirty="0">
                <a:solidFill>
                  <a:srgbClr val="FFFFFF"/>
                </a:solidFill>
                <a:latin typeface="Segoe UI"/>
              </a:rPr>
              <a:t>Azure DevOps</a:t>
            </a:r>
          </a:p>
          <a:p>
            <a:pPr lvl="0" defTabSz="914400">
              <a:lnSpc>
                <a:spcPct val="90000"/>
              </a:lnSpc>
              <a:spcAft>
                <a:spcPts val="1200"/>
              </a:spcAft>
              <a:buSzTx/>
              <a:defRPr/>
            </a:pPr>
            <a:r>
              <a:rPr lang="en-US" sz="1600" spc="0" dirty="0" err="1">
                <a:solidFill>
                  <a:srgbClr val="FFFFFF"/>
                </a:solidFill>
                <a:latin typeface="Segoe UI"/>
              </a:rPr>
              <a:t>Github</a:t>
            </a:r>
            <a:r>
              <a:rPr lang="en-US" sz="1600" spc="0" dirty="0">
                <a:solidFill>
                  <a:srgbClr val="FFFFFF"/>
                </a:solidFill>
                <a:latin typeface="Segoe UI"/>
              </a:rPr>
              <a:t> – Azure </a:t>
            </a:r>
            <a:r>
              <a:rPr lang="en-US" sz="1600" spc="0" dirty="0" err="1">
                <a:solidFill>
                  <a:srgbClr val="FFFFFF"/>
                </a:solidFill>
                <a:latin typeface="Segoe UI"/>
              </a:rPr>
              <a:t>Github</a:t>
            </a:r>
            <a:r>
              <a:rPr lang="en-US" sz="1600" spc="0" dirty="0">
                <a:solidFill>
                  <a:srgbClr val="FFFFFF"/>
                </a:solidFill>
                <a:latin typeface="Segoe UI"/>
              </a:rPr>
              <a:t> Actions</a:t>
            </a:r>
          </a:p>
          <a:p>
            <a:pPr lvl="0" defTabSz="914400">
              <a:lnSpc>
                <a:spcPct val="90000"/>
              </a:lnSpc>
              <a:spcAft>
                <a:spcPts val="1200"/>
              </a:spcAft>
              <a:buSzTx/>
              <a:defRPr/>
            </a:pPr>
            <a:r>
              <a:rPr lang="en-US" sz="1600" spc="0" dirty="0">
                <a:solidFill>
                  <a:srgbClr val="FFFFFF"/>
                </a:solidFill>
                <a:latin typeface="Segoe UI"/>
              </a:rPr>
              <a:t>Azure Automation</a:t>
            </a:r>
            <a:endParaRPr lang="en-US" dirty="0"/>
          </a:p>
        </p:txBody>
      </p:sp>
    </p:spTree>
    <p:extLst>
      <p:ext uri="{BB962C8B-B14F-4D97-AF65-F5344CB8AC3E}">
        <p14:creationId xmlns:p14="http://schemas.microsoft.com/office/powerpoint/2010/main" val="402217977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428681" y="2532448"/>
            <a:ext cx="10800151" cy="1793104"/>
          </a:xfrm>
        </p:spPr>
        <p:txBody>
          <a:bodyPr/>
          <a:lstStyle/>
          <a:p>
            <a:r>
              <a:rPr lang="en-US" sz="3600" dirty="0"/>
              <a:t>Define your initial governance state – </a:t>
            </a:r>
            <a:br>
              <a:rPr lang="en-US" sz="3600" dirty="0"/>
            </a:br>
            <a:r>
              <a:rPr lang="en-US" sz="3600" dirty="0"/>
              <a:t>leverage the Governance benchmark assessment</a:t>
            </a:r>
          </a:p>
        </p:txBody>
      </p:sp>
      <p:pic>
        <p:nvPicPr>
          <p:cNvPr id="3" name="Picture 2" descr="Microsoft Azure logo">
            <a:extLst>
              <a:ext uri="{FF2B5EF4-FFF2-40B4-BE49-F238E27FC236}">
                <a16:creationId xmlns:a16="http://schemas.microsoft.com/office/drawing/2014/main" id="{804F9068-497B-4FA9-B684-54DF95AA80E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8682" y="473796"/>
            <a:ext cx="1335673" cy="190278"/>
          </a:xfrm>
          <a:prstGeom prst="rect">
            <a:avLst/>
          </a:prstGeom>
        </p:spPr>
      </p:pic>
    </p:spTree>
    <p:extLst>
      <p:ext uri="{BB962C8B-B14F-4D97-AF65-F5344CB8AC3E}">
        <p14:creationId xmlns:p14="http://schemas.microsoft.com/office/powerpoint/2010/main" val="84283274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693F3-4527-4D00-9354-2D16BB9FDC13}"/>
              </a:ext>
            </a:extLst>
          </p:cNvPr>
          <p:cNvSpPr>
            <a:spLocks noGrp="1"/>
          </p:cNvSpPr>
          <p:nvPr>
            <p:ph type="title"/>
          </p:nvPr>
        </p:nvSpPr>
        <p:spPr/>
        <p:txBody>
          <a:bodyPr/>
          <a:lstStyle/>
          <a:p>
            <a:r>
              <a:rPr lang="en-US"/>
              <a:t>Govern</a:t>
            </a:r>
          </a:p>
        </p:txBody>
      </p:sp>
      <p:sp>
        <p:nvSpPr>
          <p:cNvPr id="5" name="Rectangle 4">
            <a:extLst>
              <a:ext uri="{FF2B5EF4-FFF2-40B4-BE49-F238E27FC236}">
                <a16:creationId xmlns:a16="http://schemas.microsoft.com/office/drawing/2014/main" id="{7FC4D195-9D60-4C0E-B8B6-4F07D0FC8BAA}"/>
              </a:ext>
            </a:extLst>
          </p:cNvPr>
          <p:cNvSpPr/>
          <p:nvPr/>
        </p:nvSpPr>
        <p:spPr>
          <a:xfrm>
            <a:off x="588263" y="1198308"/>
            <a:ext cx="7919234" cy="1077218"/>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Adopting the cloud is a journey, not a destination. Along the way, there are clear milestones and tangible business benefits. The final state of cloud adoption is unknown when a company begins the journey. Cloud governance creates guardrails that keep the company on a safe path throughout the journey.</a:t>
            </a:r>
            <a:endPar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31" name="Rectangle: Rounded Corners 30">
            <a:extLst>
              <a:ext uri="{FF2B5EF4-FFF2-40B4-BE49-F238E27FC236}">
                <a16:creationId xmlns:a16="http://schemas.microsoft.com/office/drawing/2014/main" id="{9FC61DF3-49C8-4FAD-82C2-64957F574FAE}"/>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oup 31" descr="Ready">
            <a:extLst>
              <a:ext uri="{FF2B5EF4-FFF2-40B4-BE49-F238E27FC236}">
                <a16:creationId xmlns:a16="http://schemas.microsoft.com/office/drawing/2014/main" id="{CA8571EB-0F32-41CD-99A7-A47959D3993A}"/>
              </a:ext>
            </a:extLst>
          </p:cNvPr>
          <p:cNvGrpSpPr/>
          <p:nvPr/>
        </p:nvGrpSpPr>
        <p:grpSpPr>
          <a:xfrm>
            <a:off x="9310370" y="395708"/>
            <a:ext cx="1228859" cy="437524"/>
            <a:chOff x="6345065" y="2909875"/>
            <a:chExt cx="2323170" cy="827144"/>
          </a:xfrm>
        </p:grpSpPr>
        <p:sp>
          <p:nvSpPr>
            <p:cNvPr id="33" name="Rectangle: Rounded Corners 32">
              <a:extLst>
                <a:ext uri="{FF2B5EF4-FFF2-40B4-BE49-F238E27FC236}">
                  <a16:creationId xmlns:a16="http://schemas.microsoft.com/office/drawing/2014/main" id="{9B1C3D28-17DC-4BD7-B4D5-0834B67F3C0F}"/>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3ABD2452-BD0D-4014-9E5E-13FDD7E5564C}"/>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35" name="check 3" title="Icon of a checkmark with a circle around it">
              <a:extLst>
                <a:ext uri="{FF2B5EF4-FFF2-40B4-BE49-F238E27FC236}">
                  <a16:creationId xmlns:a16="http://schemas.microsoft.com/office/drawing/2014/main" id="{50633937-C6BB-4EDF-B9BD-1F388C576A25}"/>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6" name="Group 35" descr="Plan">
            <a:extLst>
              <a:ext uri="{FF2B5EF4-FFF2-40B4-BE49-F238E27FC236}">
                <a16:creationId xmlns:a16="http://schemas.microsoft.com/office/drawing/2014/main" id="{C8F6240E-6679-4355-A1B1-46B46431AD77}"/>
              </a:ext>
            </a:extLst>
          </p:cNvPr>
          <p:cNvGrpSpPr/>
          <p:nvPr/>
        </p:nvGrpSpPr>
        <p:grpSpPr>
          <a:xfrm>
            <a:off x="8011157" y="395708"/>
            <a:ext cx="1226203" cy="437524"/>
            <a:chOff x="3716688" y="2901128"/>
            <a:chExt cx="2318149" cy="827144"/>
          </a:xfrm>
        </p:grpSpPr>
        <p:sp>
          <p:nvSpPr>
            <p:cNvPr id="37" name="Rectangle: Rounded Corners 36">
              <a:extLst>
                <a:ext uri="{FF2B5EF4-FFF2-40B4-BE49-F238E27FC236}">
                  <a16:creationId xmlns:a16="http://schemas.microsoft.com/office/drawing/2014/main" id="{25B5AFF5-26C8-4A55-B132-AA85FE121CF2}"/>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TextBox 37">
              <a:extLst>
                <a:ext uri="{FF2B5EF4-FFF2-40B4-BE49-F238E27FC236}">
                  <a16:creationId xmlns:a16="http://schemas.microsoft.com/office/drawing/2014/main" id="{A58B2986-4436-4EFF-B782-60B538E91A3D}"/>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9" name="BulletedList_E8FD" title="Icon of a bulleted list">
              <a:extLst>
                <a:ext uri="{FF2B5EF4-FFF2-40B4-BE49-F238E27FC236}">
                  <a16:creationId xmlns:a16="http://schemas.microsoft.com/office/drawing/2014/main" id="{4430E338-44A2-466A-B9D5-5BF632E06891}"/>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0" name="Group 39" descr="Adpot">
            <a:extLst>
              <a:ext uri="{FF2B5EF4-FFF2-40B4-BE49-F238E27FC236}">
                <a16:creationId xmlns:a16="http://schemas.microsoft.com/office/drawing/2014/main" id="{471FFED9-A1B0-4791-96B7-13A1565D7A41}"/>
              </a:ext>
            </a:extLst>
          </p:cNvPr>
          <p:cNvGrpSpPr/>
          <p:nvPr/>
        </p:nvGrpSpPr>
        <p:grpSpPr>
          <a:xfrm>
            <a:off x="10622288" y="395708"/>
            <a:ext cx="1206105" cy="437524"/>
            <a:chOff x="9006021" y="2909875"/>
            <a:chExt cx="2280155" cy="827144"/>
          </a:xfrm>
        </p:grpSpPr>
        <p:sp>
          <p:nvSpPr>
            <p:cNvPr id="41" name="Rectangle: Rounded Corners 40">
              <a:extLst>
                <a:ext uri="{FF2B5EF4-FFF2-40B4-BE49-F238E27FC236}">
                  <a16:creationId xmlns:a16="http://schemas.microsoft.com/office/drawing/2014/main" id="{AFE67189-89FA-4E91-8D2A-AAFBA90341B1}"/>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Rectangle 41">
              <a:extLst>
                <a:ext uri="{FF2B5EF4-FFF2-40B4-BE49-F238E27FC236}">
                  <a16:creationId xmlns:a16="http://schemas.microsoft.com/office/drawing/2014/main" id="{531E4E39-156C-4186-BC9F-26C73DC507CD}"/>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43" name="arrow_3" title="Icon of an arrow pointing down at a line">
              <a:extLst>
                <a:ext uri="{FF2B5EF4-FFF2-40B4-BE49-F238E27FC236}">
                  <a16:creationId xmlns:a16="http://schemas.microsoft.com/office/drawing/2014/main" id="{A628BDC1-7D50-4A65-8433-E1603FEDFB0E}"/>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4" name="Group 43" descr="Define Strategy">
            <a:extLst>
              <a:ext uri="{FF2B5EF4-FFF2-40B4-BE49-F238E27FC236}">
                <a16:creationId xmlns:a16="http://schemas.microsoft.com/office/drawing/2014/main" id="{8F35A238-1664-4D76-BDEC-DD08D9DA482F}"/>
              </a:ext>
            </a:extLst>
          </p:cNvPr>
          <p:cNvGrpSpPr/>
          <p:nvPr/>
        </p:nvGrpSpPr>
        <p:grpSpPr>
          <a:xfrm>
            <a:off x="6629115" y="312170"/>
            <a:ext cx="1226203" cy="604598"/>
            <a:chOff x="1103923" y="2743198"/>
            <a:chExt cx="2318149" cy="1143000"/>
          </a:xfrm>
        </p:grpSpPr>
        <p:sp>
          <p:nvSpPr>
            <p:cNvPr id="45" name="Rectangle: Rounded Corners 44">
              <a:extLst>
                <a:ext uri="{FF2B5EF4-FFF2-40B4-BE49-F238E27FC236}">
                  <a16:creationId xmlns:a16="http://schemas.microsoft.com/office/drawing/2014/main" id="{A2611852-804C-49DD-B7B4-C7CE14347DF3}"/>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6" name="plan" title="Icon of a circle with an arrow projecting from it between two exes">
              <a:extLst>
                <a:ext uri="{FF2B5EF4-FFF2-40B4-BE49-F238E27FC236}">
                  <a16:creationId xmlns:a16="http://schemas.microsoft.com/office/drawing/2014/main" id="{8449B76F-23D6-4E99-AD7E-383B956130B1}"/>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7" name="TextBox 46">
              <a:extLst>
                <a:ext uri="{FF2B5EF4-FFF2-40B4-BE49-F238E27FC236}">
                  <a16:creationId xmlns:a16="http://schemas.microsoft.com/office/drawing/2014/main" id="{01834C65-5CCB-49DE-BA81-77D2FB36C759}"/>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48" name="Rectangle: Rounded Corners 47">
            <a:extLst>
              <a:ext uri="{FF2B5EF4-FFF2-40B4-BE49-F238E27FC236}">
                <a16:creationId xmlns:a16="http://schemas.microsoft.com/office/drawing/2014/main" id="{A647FCA9-3E92-42C0-8EAB-C52289948256}"/>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9" name="Group 48" descr="Manage">
            <a:extLst>
              <a:ext uri="{FF2B5EF4-FFF2-40B4-BE49-F238E27FC236}">
                <a16:creationId xmlns:a16="http://schemas.microsoft.com/office/drawing/2014/main" id="{866FD23A-E6B6-419F-AE56-EA95BB678F35}"/>
              </a:ext>
            </a:extLst>
          </p:cNvPr>
          <p:cNvGrpSpPr/>
          <p:nvPr/>
        </p:nvGrpSpPr>
        <p:grpSpPr>
          <a:xfrm>
            <a:off x="9954953" y="1093250"/>
            <a:ext cx="1228859" cy="437524"/>
            <a:chOff x="6172864" y="5454930"/>
            <a:chExt cx="2323170" cy="827144"/>
          </a:xfrm>
        </p:grpSpPr>
        <p:sp>
          <p:nvSpPr>
            <p:cNvPr id="50" name="Rectangle: Rounded Corners 49">
              <a:extLst>
                <a:ext uri="{FF2B5EF4-FFF2-40B4-BE49-F238E27FC236}">
                  <a16:creationId xmlns:a16="http://schemas.microsoft.com/office/drawing/2014/main" id="{B2FD86A2-AEC8-4F8E-8D52-F4F8BEC6FB57}"/>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Trackers_EADF_bidi" title="Icon of a clipboard with a checklist on it">
              <a:extLst>
                <a:ext uri="{FF2B5EF4-FFF2-40B4-BE49-F238E27FC236}">
                  <a16:creationId xmlns:a16="http://schemas.microsoft.com/office/drawing/2014/main" id="{1C0AD484-41F7-49ED-8102-CEC7CED29F06}"/>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1BFD426B-8F61-4FB2-B27B-6E3B0B7A831D}"/>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53" name="Group 52" descr="Govern">
            <a:extLst>
              <a:ext uri="{FF2B5EF4-FFF2-40B4-BE49-F238E27FC236}">
                <a16:creationId xmlns:a16="http://schemas.microsoft.com/office/drawing/2014/main" id="{47CABD4F-65BA-427F-B198-7DBE9D8ACC71}"/>
              </a:ext>
            </a:extLst>
          </p:cNvPr>
          <p:cNvGrpSpPr/>
          <p:nvPr/>
        </p:nvGrpSpPr>
        <p:grpSpPr>
          <a:xfrm>
            <a:off x="8655740" y="1093250"/>
            <a:ext cx="1226203" cy="437524"/>
            <a:chOff x="3716688" y="5454930"/>
            <a:chExt cx="2318149" cy="827144"/>
          </a:xfrm>
        </p:grpSpPr>
        <p:sp>
          <p:nvSpPr>
            <p:cNvPr id="54" name="Rectangle: Rounded Corners 53">
              <a:extLst>
                <a:ext uri="{FF2B5EF4-FFF2-40B4-BE49-F238E27FC236}">
                  <a16:creationId xmlns:a16="http://schemas.microsoft.com/office/drawing/2014/main" id="{40C9B3D8-9AF4-4970-BCBF-7E26C0889E31}"/>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Org_ECA6" title="Icon of three boxes in a bracket chart">
              <a:extLst>
                <a:ext uri="{FF2B5EF4-FFF2-40B4-BE49-F238E27FC236}">
                  <a16:creationId xmlns:a16="http://schemas.microsoft.com/office/drawing/2014/main" id="{1C683519-F59E-49B9-903E-855C34D72422}"/>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6" name="TextBox 55">
              <a:extLst>
                <a:ext uri="{FF2B5EF4-FFF2-40B4-BE49-F238E27FC236}">
                  <a16:creationId xmlns:a16="http://schemas.microsoft.com/office/drawing/2014/main" id="{1CE2736E-6031-4F35-A3AA-FD1294C7C296}"/>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57" name="Rectangle 56">
            <a:extLst>
              <a:ext uri="{FF2B5EF4-FFF2-40B4-BE49-F238E27FC236}">
                <a16:creationId xmlns:a16="http://schemas.microsoft.com/office/drawing/2014/main" id="{C369F06A-6933-4E4B-BCA4-34B2DCC2E520}"/>
              </a:ext>
              <a:ext uri="{C183D7F6-B498-43B3-948B-1728B52AA6E4}">
                <adec:decorative xmlns:adec="http://schemas.microsoft.com/office/drawing/2017/decorative" val="1"/>
              </a:ext>
            </a:extLst>
          </p:cNvPr>
          <p:cNvSpPr/>
          <p:nvPr/>
        </p:nvSpPr>
        <p:spPr bwMode="auto">
          <a:xfrm>
            <a:off x="6547958" y="217743"/>
            <a:ext cx="5399412" cy="741108"/>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B172C744-9FC4-401F-A721-9F7334C00961}"/>
              </a:ext>
              <a:ext uri="{C183D7F6-B498-43B3-948B-1728B52AA6E4}">
                <adec:decorative xmlns:adec="http://schemas.microsoft.com/office/drawing/2017/decorative" val="1"/>
              </a:ext>
            </a:extLst>
          </p:cNvPr>
          <p:cNvSpPr/>
          <p:nvPr/>
        </p:nvSpPr>
        <p:spPr bwMode="auto">
          <a:xfrm>
            <a:off x="9944100" y="1054100"/>
            <a:ext cx="1257300" cy="527050"/>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Freeform: Shape 58">
            <a:extLst>
              <a:ext uri="{FF2B5EF4-FFF2-40B4-BE49-F238E27FC236}">
                <a16:creationId xmlns:a16="http://schemas.microsoft.com/office/drawing/2014/main" id="{D05EF9C2-3E4E-4D14-A398-7C69D4B8CF5B}"/>
              </a:ext>
            </a:extLst>
          </p:cNvPr>
          <p:cNvSpPr/>
          <p:nvPr/>
        </p:nvSpPr>
        <p:spPr>
          <a:xfrm>
            <a:off x="588263" y="2629969"/>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mn-cs"/>
              </a:rPr>
              <a:t>Establish your methodology: </a:t>
            </a:r>
          </a:p>
          <a:p>
            <a:pPr marL="285750" marR="0" lvl="0" indent="-285750" algn="l" defTabSz="1155700" rtl="0" eaLnBrk="1" fontAlgn="auto" latinLnBrk="0" hangingPunct="1">
              <a:lnSpc>
                <a:spcPct val="90000"/>
              </a:lnSpc>
              <a:spcBef>
                <a:spcPct val="0"/>
              </a:spcBef>
              <a:spcAft>
                <a:spcPct val="35000"/>
              </a:spcAft>
              <a:buClrTx/>
              <a:buSzTx/>
              <a:buFont typeface="Arial" panose="020B0604020202020204" pitchFamily="34" charset="0"/>
              <a:buChar char="•"/>
              <a:tabLst/>
              <a:defRPr/>
            </a:pPr>
            <a:endParaRPr kumimoji="0" lang="en-GB" sz="1050" b="0" i="0" u="none" strike="noStrike" kern="1200" cap="none" spc="0" normalizeH="0" baseline="0" noProof="0" dirty="0">
              <a:ln>
                <a:noFill/>
              </a:ln>
              <a:solidFill>
                <a:srgbClr val="FFFFFF"/>
              </a:solidFill>
              <a:effectLst/>
              <a:uLnTx/>
              <a:uFillTx/>
              <a:latin typeface="Segoe UI"/>
              <a:ea typeface="+mn-ea"/>
              <a:cs typeface="+mn-cs"/>
            </a:endParaRPr>
          </a:p>
          <a:p>
            <a:pPr marL="285750" marR="0" lvl="0" indent="-285750" algn="l" defTabSz="1155700" rtl="0" eaLnBrk="1" fontAlgn="auto" latinLnBrk="0" hangingPunct="1">
              <a:lnSpc>
                <a:spcPct val="90000"/>
              </a:lnSpc>
              <a:spcBef>
                <a:spcPct val="0"/>
              </a:spcBef>
              <a:spcAft>
                <a:spcPct val="35000"/>
              </a:spcAft>
              <a:buClrTx/>
              <a:buSzTx/>
              <a:buFont typeface="Arial" panose="020B0604020202020204" pitchFamily="34" charset="0"/>
              <a:buChar char="•"/>
              <a:tabLst/>
              <a:defRPr/>
            </a:pP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a:p>
            <a:pPr marL="285750" marR="0" lvl="0" indent="-285750" algn="l" defTabSz="11557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FFFFF"/>
                </a:solidFill>
                <a:effectLst/>
                <a:uLnTx/>
                <a:uFillTx/>
                <a:latin typeface="Segoe UI"/>
                <a:ea typeface="+mn-ea"/>
                <a:cs typeface="+mn-cs"/>
              </a:rPr>
              <a:t>Establish a basic understanding of the methodology that drives cloud governance in the Cloud Adoption Framework to begin thinking through the end state solution.</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AA62D27A-8D45-4789-96FA-BC1160A68E4E}"/>
              </a:ext>
            </a:extLst>
          </p:cNvPr>
          <p:cNvSpPr/>
          <p:nvPr/>
        </p:nvSpPr>
        <p:spPr>
          <a:xfrm>
            <a:off x="3395133" y="2629968"/>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Segoe UI Semibold"/>
                <a:ea typeface="+mn-ea"/>
                <a:cs typeface="+mn-cs"/>
              </a:rPr>
              <a:t>Use the governance benchmark tool:</a:t>
            </a:r>
            <a:r>
              <a:rPr kumimoji="0" lang="en-US" sz="1800" b="0" i="0" u="none" strike="noStrike" kern="1200" cap="none" spc="0" normalizeH="0" baseline="0" noProof="0" dirty="0">
                <a:ln>
                  <a:noFill/>
                </a:ln>
                <a:solidFill>
                  <a:srgbClr val="FFFFFF"/>
                </a:solidFill>
                <a:effectLst/>
                <a:uLnTx/>
                <a:uFillTx/>
                <a:latin typeface="Segoe UI Semibold"/>
                <a:ea typeface="+mn-ea"/>
                <a:cs typeface="+mn-cs"/>
              </a:rPr>
              <a:t> </a:t>
            </a:r>
            <a:br>
              <a:rPr kumimoji="0" lang="en-US" sz="1800" b="0" i="0" u="none" strike="noStrike" kern="1200" cap="none" spc="0" normalizeH="0" baseline="0" noProof="0" dirty="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dirty="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FFFFF"/>
                </a:solidFill>
                <a:effectLst/>
                <a:uLnTx/>
                <a:uFillTx/>
                <a:latin typeface="Segoe UI"/>
                <a:ea typeface="+mn-ea"/>
                <a:cs typeface="+mn-cs"/>
              </a:rPr>
              <a:t>Assess your current state and future state to establish a vision for applying the framework.</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13822016-5FA6-404B-A0C4-876E4CC3E18B}"/>
              </a:ext>
            </a:extLst>
          </p:cNvPr>
          <p:cNvSpPr/>
          <p:nvPr/>
        </p:nvSpPr>
        <p:spPr>
          <a:xfrm>
            <a:off x="9008873" y="2636508"/>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bg2">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Segoe UI Semibold"/>
                <a:ea typeface="+mn-ea"/>
                <a:cs typeface="+mn-cs"/>
              </a:rPr>
              <a:t>Improve your initial governance foundation:</a:t>
            </a:r>
            <a:br>
              <a:rPr kumimoji="0" lang="en-US" sz="1800" b="0" i="0" u="none" strike="noStrike" kern="1200" cap="none" spc="0" normalizeH="0" baseline="0" noProof="0" dirty="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dirty="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FFFFF"/>
                </a:solidFill>
                <a:effectLst/>
                <a:uLnTx/>
                <a:uFillTx/>
                <a:latin typeface="Segoe UI"/>
                <a:ea typeface="+mn-ea"/>
                <a:cs typeface="+mn-cs"/>
              </a:rPr>
              <a:t>Throughout implementation of the cloud adoption plan, iteratively add governance controls to address tangible risks as you progress toward the end state.</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11D2347D-06C8-4AA0-AE5C-625DEEFF7678}"/>
              </a:ext>
            </a:extLst>
          </p:cNvPr>
          <p:cNvSpPr/>
          <p:nvPr/>
        </p:nvSpPr>
        <p:spPr>
          <a:xfrm>
            <a:off x="6202003" y="2629967"/>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bg2">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Segoe UI Semibold"/>
                <a:ea typeface="+mn-ea"/>
                <a:cs typeface="+mn-cs"/>
              </a:rPr>
              <a:t>Establish an initial governance foundation</a:t>
            </a:r>
            <a:r>
              <a:rPr kumimoji="0" lang="en-US" sz="1800" b="0" i="0" u="none" strike="noStrike" kern="1200" cap="none" spc="0" normalizeH="0" baseline="0" noProof="0" dirty="0">
                <a:ln>
                  <a:noFill/>
                </a:ln>
                <a:solidFill>
                  <a:srgbClr val="FFFFFF"/>
                </a:solidFill>
                <a:effectLst/>
                <a:uLnTx/>
                <a:uFillTx/>
                <a:latin typeface="Segoe UI Semibold"/>
                <a:ea typeface="+mn-ea"/>
                <a:cs typeface="+mn-cs"/>
              </a:rPr>
              <a:t>: </a:t>
            </a:r>
            <a:br>
              <a:rPr kumimoji="0" lang="en-US" sz="1800" b="0" i="0" u="none" strike="noStrike" kern="1200" cap="none" spc="0" normalizeH="0" baseline="0" noProof="0" dirty="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dirty="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FFFFF"/>
                </a:solidFill>
                <a:effectLst/>
                <a:uLnTx/>
                <a:uFillTx/>
                <a:latin typeface="Segoe UI"/>
                <a:ea typeface="+mn-ea"/>
                <a:cs typeface="+mn-cs"/>
              </a:rPr>
              <a:t>Begin your governance journey with a small, easily implemented set of governance tools. This initial governance foundation is called a minimum viable product (MVP).</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23780033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C09C2F-B405-4A6A-8DF1-A11B70B3D7F4}"/>
              </a:ext>
            </a:extLst>
          </p:cNvPr>
          <p:cNvSpPr>
            <a:spLocks noGrp="1"/>
          </p:cNvSpPr>
          <p:nvPr>
            <p:ph type="title"/>
          </p:nvPr>
        </p:nvSpPr>
        <p:spPr>
          <a:xfrm>
            <a:off x="455996" y="620428"/>
            <a:ext cx="5473750" cy="487936"/>
          </a:xfrm>
        </p:spPr>
        <p:txBody>
          <a:bodyPr/>
          <a:lstStyle/>
          <a:p>
            <a:pPr>
              <a:spcBef>
                <a:spcPts val="1200"/>
              </a:spcBef>
            </a:pPr>
            <a:r>
              <a:rPr lang="en-US" dirty="0">
                <a:solidFill>
                  <a:schemeClr val="tx2"/>
                </a:solidFill>
              </a:rPr>
              <a:t>Benchmark</a:t>
            </a:r>
            <a:r>
              <a:rPr lang="en-US" dirty="0"/>
              <a:t> your governance state</a:t>
            </a:r>
            <a:endParaRPr lang="en-US" sz="1960" dirty="0"/>
          </a:p>
        </p:txBody>
      </p:sp>
      <p:sp>
        <p:nvSpPr>
          <p:cNvPr id="3" name="Content Placeholder 2">
            <a:extLst>
              <a:ext uri="{FF2B5EF4-FFF2-40B4-BE49-F238E27FC236}">
                <a16:creationId xmlns:a16="http://schemas.microsoft.com/office/drawing/2014/main" id="{EAEDBAA7-1F91-4C6D-AD9D-239241B6E6AB}"/>
              </a:ext>
            </a:extLst>
          </p:cNvPr>
          <p:cNvSpPr>
            <a:spLocks noGrp="1"/>
          </p:cNvSpPr>
          <p:nvPr>
            <p:ph sz="quarter" idx="12"/>
          </p:nvPr>
        </p:nvSpPr>
        <p:spPr>
          <a:xfrm>
            <a:off x="439021" y="1862465"/>
            <a:ext cx="5960873" cy="880497"/>
          </a:xfrm>
        </p:spPr>
        <p:txBody>
          <a:bodyPr/>
          <a:lstStyle/>
          <a:p>
            <a:r>
              <a:rPr lang="en-US" sz="1961" spc="0" dirty="0">
                <a:latin typeface="Segoe UI"/>
              </a:rPr>
              <a:t>Make governance </a:t>
            </a:r>
            <a:r>
              <a:rPr lang="en-US" sz="1961" spc="0" dirty="0"/>
              <a:t>actionable</a:t>
            </a:r>
            <a:r>
              <a:rPr lang="en-US" sz="1961" spc="0" dirty="0">
                <a:solidFill>
                  <a:srgbClr val="0078D3"/>
                </a:solidFill>
                <a:latin typeface="Segoe UI"/>
              </a:rPr>
              <a:t> </a:t>
            </a:r>
            <a:r>
              <a:rPr lang="en-US" sz="1961" spc="0" dirty="0">
                <a:latin typeface="Segoe UI"/>
              </a:rPr>
              <a:t>with </a:t>
            </a:r>
            <a:r>
              <a:rPr lang="en-US" sz="1961" spc="0" dirty="0"/>
              <a:t>processes and policies. </a:t>
            </a:r>
            <a:r>
              <a:rPr lang="en-US" sz="1961" spc="0" dirty="0">
                <a:latin typeface="Segoe UI"/>
              </a:rPr>
              <a:t>Use the </a:t>
            </a:r>
            <a:r>
              <a:rPr lang="en-US" sz="1961" spc="0" dirty="0">
                <a:solidFill>
                  <a:srgbClr val="0078D3"/>
                </a:solidFill>
              </a:rPr>
              <a:t>Governance benchmark tool.</a:t>
            </a:r>
            <a:endParaRPr lang="en-US" dirty="0"/>
          </a:p>
        </p:txBody>
      </p:sp>
      <p:sp>
        <p:nvSpPr>
          <p:cNvPr id="8" name="Text Placeholder 7">
            <a:extLst>
              <a:ext uri="{FF2B5EF4-FFF2-40B4-BE49-F238E27FC236}">
                <a16:creationId xmlns:a16="http://schemas.microsoft.com/office/drawing/2014/main" id="{C82AAD06-559D-4F2D-BE22-C0BE44350CD7}"/>
              </a:ext>
            </a:extLst>
          </p:cNvPr>
          <p:cNvSpPr>
            <a:spLocks noGrp="1"/>
          </p:cNvSpPr>
          <p:nvPr>
            <p:ph sz="quarter" idx="10"/>
          </p:nvPr>
        </p:nvSpPr>
        <p:spPr>
          <a:xfrm>
            <a:off x="439021" y="2775397"/>
            <a:ext cx="5656979" cy="2308645"/>
          </a:xfrm>
        </p:spPr>
        <p:txBody>
          <a:bodyPr/>
          <a:lstStyle/>
          <a:p>
            <a:pPr marL="285750" indent="-285750">
              <a:lnSpc>
                <a:spcPts val="2353"/>
              </a:lnSpc>
              <a:spcAft>
                <a:spcPts val="1200"/>
              </a:spcAft>
              <a:buFont typeface="Arial" panose="020B0604020202020204" pitchFamily="34" charset="0"/>
              <a:buChar char="•"/>
            </a:pPr>
            <a:r>
              <a:rPr lang="en-US" sz="1600" dirty="0">
                <a:solidFill>
                  <a:schemeClr val="tx1"/>
                </a:solidFill>
                <a:latin typeface="+mn-lt"/>
              </a:rPr>
              <a:t>Establish a governance baseline </a:t>
            </a:r>
            <a:br>
              <a:rPr lang="en-US" sz="1600" dirty="0">
                <a:solidFill>
                  <a:schemeClr val="tx1"/>
                </a:solidFill>
                <a:latin typeface="+mn-lt"/>
              </a:rPr>
            </a:br>
            <a:r>
              <a:rPr lang="en-US" sz="1600" dirty="0">
                <a:solidFill>
                  <a:schemeClr val="tx1"/>
                </a:solidFill>
                <a:latin typeface="+mn-lt"/>
              </a:rPr>
              <a:t>and recommended starting-point</a:t>
            </a:r>
          </a:p>
          <a:p>
            <a:pPr marL="285750" indent="-285750">
              <a:lnSpc>
                <a:spcPts val="2353"/>
              </a:lnSpc>
              <a:spcAft>
                <a:spcPts val="1200"/>
              </a:spcAft>
              <a:buFont typeface="Arial" panose="020B0604020202020204" pitchFamily="34" charset="0"/>
              <a:buChar char="•"/>
            </a:pPr>
            <a:r>
              <a:rPr lang="en-US" sz="1600" dirty="0">
                <a:solidFill>
                  <a:schemeClr val="tx1"/>
                </a:solidFill>
                <a:latin typeface="+mn-lt"/>
              </a:rPr>
              <a:t>Understand gaps between your desired and current governance state, using the Cloud Adoption Framework.</a:t>
            </a:r>
          </a:p>
          <a:p>
            <a:pPr marL="285750" indent="-285750">
              <a:lnSpc>
                <a:spcPts val="2353"/>
              </a:lnSpc>
              <a:spcAft>
                <a:spcPts val="1200"/>
              </a:spcAft>
              <a:buFont typeface="Arial" panose="020B0604020202020204" pitchFamily="34" charset="0"/>
              <a:buChar char="•"/>
            </a:pPr>
            <a:r>
              <a:rPr lang="en-US" sz="1600" dirty="0">
                <a:solidFill>
                  <a:schemeClr val="tx1"/>
                </a:solidFill>
                <a:latin typeface="+mn-lt"/>
              </a:rPr>
              <a:t>Remove blockers with curated guidance on how to build a proper Governance foundation.</a:t>
            </a:r>
            <a:endParaRPr lang="en-US" dirty="0">
              <a:latin typeface="+mn-lt"/>
            </a:endParaRPr>
          </a:p>
        </p:txBody>
      </p:sp>
      <p:grpSp>
        <p:nvGrpSpPr>
          <p:cNvPr id="16" name="Group 15" descr="A computer screen showing Microsoft website for Cloud Adoption Framework Governance Benchmark Tool.">
            <a:extLst>
              <a:ext uri="{FF2B5EF4-FFF2-40B4-BE49-F238E27FC236}">
                <a16:creationId xmlns:a16="http://schemas.microsoft.com/office/drawing/2014/main" id="{9F1DC51B-F6C3-4180-A41F-DDD7D7BD1113}"/>
              </a:ext>
            </a:extLst>
          </p:cNvPr>
          <p:cNvGrpSpPr/>
          <p:nvPr/>
        </p:nvGrpSpPr>
        <p:grpSpPr>
          <a:xfrm>
            <a:off x="6354764" y="1832211"/>
            <a:ext cx="5656979" cy="4195019"/>
            <a:chOff x="5424316" y="632779"/>
            <a:chExt cx="6928184" cy="5338253"/>
          </a:xfrm>
        </p:grpSpPr>
        <p:pic>
          <p:nvPicPr>
            <p:cNvPr id="18" name="Picture 17">
              <a:extLst>
                <a:ext uri="{FF2B5EF4-FFF2-40B4-BE49-F238E27FC236}">
                  <a16:creationId xmlns:a16="http://schemas.microsoft.com/office/drawing/2014/main" id="{F263A51A-B65B-41E2-AD37-22FFCF8ECF7B}"/>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24316" y="632779"/>
              <a:ext cx="6928184" cy="5338253"/>
            </a:xfrm>
            <a:prstGeom prst="rect">
              <a:avLst/>
            </a:prstGeom>
          </p:spPr>
        </p:pic>
        <p:pic>
          <p:nvPicPr>
            <p:cNvPr id="19" name="Picture 18">
              <a:extLst>
                <a:ext uri="{FF2B5EF4-FFF2-40B4-BE49-F238E27FC236}">
                  <a16:creationId xmlns:a16="http://schemas.microsoft.com/office/drawing/2014/main" id="{3E423EDD-C043-4D48-B7F1-4A54F6AD68D7}"/>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02954" y="1041462"/>
              <a:ext cx="5652795" cy="3603244"/>
            </a:xfrm>
            <a:prstGeom prst="rect">
              <a:avLst/>
            </a:prstGeom>
            <a:effectLst>
              <a:innerShdw blurRad="139700">
                <a:prstClr val="black">
                  <a:alpha val="25000"/>
                </a:prstClr>
              </a:innerShdw>
            </a:effectLst>
          </p:spPr>
        </p:pic>
      </p:grpSp>
      <p:sp>
        <p:nvSpPr>
          <p:cNvPr id="2" name="Content Placeholder 1">
            <a:extLst>
              <a:ext uri="{FF2B5EF4-FFF2-40B4-BE49-F238E27FC236}">
                <a16:creationId xmlns:a16="http://schemas.microsoft.com/office/drawing/2014/main" id="{607AB2B5-B0F3-49FA-8691-B98A57014432}"/>
              </a:ext>
            </a:extLst>
          </p:cNvPr>
          <p:cNvSpPr>
            <a:spLocks noGrp="1"/>
          </p:cNvSpPr>
          <p:nvPr>
            <p:ph sz="quarter" idx="11"/>
          </p:nvPr>
        </p:nvSpPr>
        <p:spPr>
          <a:xfrm>
            <a:off x="440803" y="6193036"/>
            <a:ext cx="1777748" cy="369332"/>
          </a:xfrm>
        </p:spPr>
        <p:txBody>
          <a:bodyPr/>
          <a:lstStyle/>
          <a:p>
            <a:pPr lvl="0" defTabSz="914400">
              <a:buSzTx/>
            </a:pPr>
            <a:r>
              <a:rPr lang="en-US" sz="1200" spc="0" dirty="0">
                <a:solidFill>
                  <a:srgbClr val="0078D4"/>
                </a:solidFill>
                <a:latin typeface="Segoe UI"/>
                <a:hlinkClick r:id="rId5">
                  <a:extLst>
                    <a:ext uri="{A12FA001-AC4F-418D-AE19-62706E023703}">
                      <ahyp:hlinkClr xmlns:ahyp="http://schemas.microsoft.com/office/drawing/2018/hyperlinkcolor" val="tx"/>
                    </a:ext>
                  </a:extLst>
                </a:hlinkClick>
              </a:rPr>
              <a:t>https://cafbaseline.com/</a:t>
            </a:r>
            <a:endParaRPr lang="en-US" dirty="0"/>
          </a:p>
        </p:txBody>
      </p:sp>
    </p:spTree>
    <p:extLst>
      <p:ext uri="{BB962C8B-B14F-4D97-AF65-F5344CB8AC3E}">
        <p14:creationId xmlns:p14="http://schemas.microsoft.com/office/powerpoint/2010/main" val="34895898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075E86-3C69-4CFD-B68B-368045926CBC}"/>
              </a:ext>
            </a:extLst>
          </p:cNvPr>
          <p:cNvSpPr>
            <a:spLocks noGrp="1"/>
          </p:cNvSpPr>
          <p:nvPr>
            <p:ph type="title"/>
          </p:nvPr>
        </p:nvSpPr>
        <p:spPr>
          <a:xfrm>
            <a:off x="428682" y="2532448"/>
            <a:ext cx="6734118" cy="1786334"/>
          </a:xfrm>
        </p:spPr>
        <p:txBody>
          <a:bodyPr/>
          <a:lstStyle/>
          <a:p>
            <a:r>
              <a:rPr lang="en-US" sz="3600" dirty="0"/>
              <a:t>Take action and set up your initial governance foundation</a:t>
            </a:r>
          </a:p>
        </p:txBody>
      </p:sp>
      <p:pic>
        <p:nvPicPr>
          <p:cNvPr id="3" name="Picture 2" descr="Microsoft Azure logo">
            <a:extLst>
              <a:ext uri="{FF2B5EF4-FFF2-40B4-BE49-F238E27FC236}">
                <a16:creationId xmlns:a16="http://schemas.microsoft.com/office/drawing/2014/main" id="{6CA1B565-6D47-44DC-9876-BA7038477A1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8682" y="473796"/>
            <a:ext cx="1335673" cy="190278"/>
          </a:xfrm>
          <a:prstGeom prst="rect">
            <a:avLst/>
          </a:prstGeom>
        </p:spPr>
      </p:pic>
    </p:spTree>
    <p:extLst>
      <p:ext uri="{BB962C8B-B14F-4D97-AF65-F5344CB8AC3E}">
        <p14:creationId xmlns:p14="http://schemas.microsoft.com/office/powerpoint/2010/main" val="354264901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693F3-4527-4D00-9354-2D16BB9FDC13}"/>
              </a:ext>
            </a:extLst>
          </p:cNvPr>
          <p:cNvSpPr>
            <a:spLocks noGrp="1"/>
          </p:cNvSpPr>
          <p:nvPr>
            <p:ph type="title"/>
          </p:nvPr>
        </p:nvSpPr>
        <p:spPr/>
        <p:txBody>
          <a:bodyPr/>
          <a:lstStyle/>
          <a:p>
            <a:r>
              <a:rPr lang="en-US"/>
              <a:t>Govern</a:t>
            </a:r>
          </a:p>
        </p:txBody>
      </p:sp>
      <p:sp>
        <p:nvSpPr>
          <p:cNvPr id="5" name="Rectangle 4">
            <a:extLst>
              <a:ext uri="{FF2B5EF4-FFF2-40B4-BE49-F238E27FC236}">
                <a16:creationId xmlns:a16="http://schemas.microsoft.com/office/drawing/2014/main" id="{7FC4D195-9D60-4C0E-B8B6-4F07D0FC8BAA}"/>
              </a:ext>
            </a:extLst>
          </p:cNvPr>
          <p:cNvSpPr/>
          <p:nvPr/>
        </p:nvSpPr>
        <p:spPr>
          <a:xfrm>
            <a:off x="588263" y="1198308"/>
            <a:ext cx="7919234" cy="1077218"/>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Adopting the cloud is a journey, not a destination. Along the way, there are clear milestones and tangible business benefits. The final state of cloud adoption is unknown when a company begins the journey. Cloud governance creates guardrails that keep the company on a safe path throughout the journey.</a:t>
            </a:r>
            <a:endPar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31" name="Rectangle: Rounded Corners 30">
            <a:extLst>
              <a:ext uri="{FF2B5EF4-FFF2-40B4-BE49-F238E27FC236}">
                <a16:creationId xmlns:a16="http://schemas.microsoft.com/office/drawing/2014/main" id="{9FC61DF3-49C8-4FAD-82C2-64957F574FAE}"/>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oup 31" descr="Ready">
            <a:extLst>
              <a:ext uri="{FF2B5EF4-FFF2-40B4-BE49-F238E27FC236}">
                <a16:creationId xmlns:a16="http://schemas.microsoft.com/office/drawing/2014/main" id="{CA8571EB-0F32-41CD-99A7-A47959D3993A}"/>
              </a:ext>
            </a:extLst>
          </p:cNvPr>
          <p:cNvGrpSpPr/>
          <p:nvPr/>
        </p:nvGrpSpPr>
        <p:grpSpPr>
          <a:xfrm>
            <a:off x="9310370" y="395708"/>
            <a:ext cx="1228859" cy="437524"/>
            <a:chOff x="6345065" y="2909875"/>
            <a:chExt cx="2323170" cy="827144"/>
          </a:xfrm>
        </p:grpSpPr>
        <p:sp>
          <p:nvSpPr>
            <p:cNvPr id="33" name="Rectangle: Rounded Corners 32">
              <a:extLst>
                <a:ext uri="{FF2B5EF4-FFF2-40B4-BE49-F238E27FC236}">
                  <a16:creationId xmlns:a16="http://schemas.microsoft.com/office/drawing/2014/main" id="{9B1C3D28-17DC-4BD7-B4D5-0834B67F3C0F}"/>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3ABD2452-BD0D-4014-9E5E-13FDD7E5564C}"/>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35" name="check 3" title="Icon of a checkmark with a circle around it">
              <a:extLst>
                <a:ext uri="{FF2B5EF4-FFF2-40B4-BE49-F238E27FC236}">
                  <a16:creationId xmlns:a16="http://schemas.microsoft.com/office/drawing/2014/main" id="{50633937-C6BB-4EDF-B9BD-1F388C576A25}"/>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6" name="Group 35" descr="Plan">
            <a:extLst>
              <a:ext uri="{FF2B5EF4-FFF2-40B4-BE49-F238E27FC236}">
                <a16:creationId xmlns:a16="http://schemas.microsoft.com/office/drawing/2014/main" id="{C8F6240E-6679-4355-A1B1-46B46431AD77}"/>
              </a:ext>
            </a:extLst>
          </p:cNvPr>
          <p:cNvGrpSpPr/>
          <p:nvPr/>
        </p:nvGrpSpPr>
        <p:grpSpPr>
          <a:xfrm>
            <a:off x="8011157" y="395708"/>
            <a:ext cx="1226203" cy="437524"/>
            <a:chOff x="3716688" y="2901128"/>
            <a:chExt cx="2318149" cy="827144"/>
          </a:xfrm>
        </p:grpSpPr>
        <p:sp>
          <p:nvSpPr>
            <p:cNvPr id="37" name="Rectangle: Rounded Corners 36">
              <a:extLst>
                <a:ext uri="{FF2B5EF4-FFF2-40B4-BE49-F238E27FC236}">
                  <a16:creationId xmlns:a16="http://schemas.microsoft.com/office/drawing/2014/main" id="{25B5AFF5-26C8-4A55-B132-AA85FE121CF2}"/>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TextBox 37">
              <a:extLst>
                <a:ext uri="{FF2B5EF4-FFF2-40B4-BE49-F238E27FC236}">
                  <a16:creationId xmlns:a16="http://schemas.microsoft.com/office/drawing/2014/main" id="{A58B2986-4436-4EFF-B782-60B538E91A3D}"/>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9" name="BulletedList_E8FD" title="Icon of a bulleted list">
              <a:extLst>
                <a:ext uri="{FF2B5EF4-FFF2-40B4-BE49-F238E27FC236}">
                  <a16:creationId xmlns:a16="http://schemas.microsoft.com/office/drawing/2014/main" id="{4430E338-44A2-466A-B9D5-5BF632E06891}"/>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0" name="Group 39" descr="Adpot">
            <a:extLst>
              <a:ext uri="{FF2B5EF4-FFF2-40B4-BE49-F238E27FC236}">
                <a16:creationId xmlns:a16="http://schemas.microsoft.com/office/drawing/2014/main" id="{471FFED9-A1B0-4791-96B7-13A1565D7A41}"/>
              </a:ext>
            </a:extLst>
          </p:cNvPr>
          <p:cNvGrpSpPr/>
          <p:nvPr/>
        </p:nvGrpSpPr>
        <p:grpSpPr>
          <a:xfrm>
            <a:off x="10622288" y="395708"/>
            <a:ext cx="1206105" cy="437524"/>
            <a:chOff x="9006021" y="2909875"/>
            <a:chExt cx="2280155" cy="827144"/>
          </a:xfrm>
        </p:grpSpPr>
        <p:sp>
          <p:nvSpPr>
            <p:cNvPr id="41" name="Rectangle: Rounded Corners 40">
              <a:extLst>
                <a:ext uri="{FF2B5EF4-FFF2-40B4-BE49-F238E27FC236}">
                  <a16:creationId xmlns:a16="http://schemas.microsoft.com/office/drawing/2014/main" id="{AFE67189-89FA-4E91-8D2A-AAFBA90341B1}"/>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Rectangle 41">
              <a:extLst>
                <a:ext uri="{FF2B5EF4-FFF2-40B4-BE49-F238E27FC236}">
                  <a16:creationId xmlns:a16="http://schemas.microsoft.com/office/drawing/2014/main" id="{531E4E39-156C-4186-BC9F-26C73DC507CD}"/>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43" name="arrow_3" title="Icon of an arrow pointing down at a line">
              <a:extLst>
                <a:ext uri="{FF2B5EF4-FFF2-40B4-BE49-F238E27FC236}">
                  <a16:creationId xmlns:a16="http://schemas.microsoft.com/office/drawing/2014/main" id="{A628BDC1-7D50-4A65-8433-E1603FEDFB0E}"/>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4" name="Group 43" descr="Define Strategy">
            <a:extLst>
              <a:ext uri="{FF2B5EF4-FFF2-40B4-BE49-F238E27FC236}">
                <a16:creationId xmlns:a16="http://schemas.microsoft.com/office/drawing/2014/main" id="{8F35A238-1664-4D76-BDEC-DD08D9DA482F}"/>
              </a:ext>
            </a:extLst>
          </p:cNvPr>
          <p:cNvGrpSpPr/>
          <p:nvPr/>
        </p:nvGrpSpPr>
        <p:grpSpPr>
          <a:xfrm>
            <a:off x="6629115" y="312170"/>
            <a:ext cx="1226203" cy="604598"/>
            <a:chOff x="1103923" y="2743198"/>
            <a:chExt cx="2318149" cy="1143000"/>
          </a:xfrm>
        </p:grpSpPr>
        <p:sp>
          <p:nvSpPr>
            <p:cNvPr id="45" name="Rectangle: Rounded Corners 44">
              <a:extLst>
                <a:ext uri="{FF2B5EF4-FFF2-40B4-BE49-F238E27FC236}">
                  <a16:creationId xmlns:a16="http://schemas.microsoft.com/office/drawing/2014/main" id="{A2611852-804C-49DD-B7B4-C7CE14347DF3}"/>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6" name="plan" title="Icon of a circle with an arrow projecting from it between two exes">
              <a:extLst>
                <a:ext uri="{FF2B5EF4-FFF2-40B4-BE49-F238E27FC236}">
                  <a16:creationId xmlns:a16="http://schemas.microsoft.com/office/drawing/2014/main" id="{8449B76F-23D6-4E99-AD7E-383B956130B1}"/>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7" name="TextBox 46">
              <a:extLst>
                <a:ext uri="{FF2B5EF4-FFF2-40B4-BE49-F238E27FC236}">
                  <a16:creationId xmlns:a16="http://schemas.microsoft.com/office/drawing/2014/main" id="{01834C65-5CCB-49DE-BA81-77D2FB36C759}"/>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48" name="Rectangle: Rounded Corners 47">
            <a:extLst>
              <a:ext uri="{FF2B5EF4-FFF2-40B4-BE49-F238E27FC236}">
                <a16:creationId xmlns:a16="http://schemas.microsoft.com/office/drawing/2014/main" id="{A647FCA9-3E92-42C0-8EAB-C52289948256}"/>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9" name="Group 48" descr="Manage">
            <a:extLst>
              <a:ext uri="{FF2B5EF4-FFF2-40B4-BE49-F238E27FC236}">
                <a16:creationId xmlns:a16="http://schemas.microsoft.com/office/drawing/2014/main" id="{866FD23A-E6B6-419F-AE56-EA95BB678F35}"/>
              </a:ext>
            </a:extLst>
          </p:cNvPr>
          <p:cNvGrpSpPr/>
          <p:nvPr/>
        </p:nvGrpSpPr>
        <p:grpSpPr>
          <a:xfrm>
            <a:off x="9954953" y="1093250"/>
            <a:ext cx="1228859" cy="437524"/>
            <a:chOff x="6172864" y="5454930"/>
            <a:chExt cx="2323170" cy="827144"/>
          </a:xfrm>
        </p:grpSpPr>
        <p:sp>
          <p:nvSpPr>
            <p:cNvPr id="50" name="Rectangle: Rounded Corners 49">
              <a:extLst>
                <a:ext uri="{FF2B5EF4-FFF2-40B4-BE49-F238E27FC236}">
                  <a16:creationId xmlns:a16="http://schemas.microsoft.com/office/drawing/2014/main" id="{B2FD86A2-AEC8-4F8E-8D52-F4F8BEC6FB57}"/>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Trackers_EADF_bidi" title="Icon of a clipboard with a checklist on it">
              <a:extLst>
                <a:ext uri="{FF2B5EF4-FFF2-40B4-BE49-F238E27FC236}">
                  <a16:creationId xmlns:a16="http://schemas.microsoft.com/office/drawing/2014/main" id="{1C0AD484-41F7-49ED-8102-CEC7CED29F06}"/>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1BFD426B-8F61-4FB2-B27B-6E3B0B7A831D}"/>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53" name="Group 52" descr="Govern">
            <a:extLst>
              <a:ext uri="{FF2B5EF4-FFF2-40B4-BE49-F238E27FC236}">
                <a16:creationId xmlns:a16="http://schemas.microsoft.com/office/drawing/2014/main" id="{47CABD4F-65BA-427F-B198-7DBE9D8ACC71}"/>
              </a:ext>
            </a:extLst>
          </p:cNvPr>
          <p:cNvGrpSpPr/>
          <p:nvPr/>
        </p:nvGrpSpPr>
        <p:grpSpPr>
          <a:xfrm>
            <a:off x="8655740" y="1093250"/>
            <a:ext cx="1226203" cy="437524"/>
            <a:chOff x="3716688" y="5454930"/>
            <a:chExt cx="2318149" cy="827144"/>
          </a:xfrm>
        </p:grpSpPr>
        <p:sp>
          <p:nvSpPr>
            <p:cNvPr id="54" name="Rectangle: Rounded Corners 53">
              <a:extLst>
                <a:ext uri="{FF2B5EF4-FFF2-40B4-BE49-F238E27FC236}">
                  <a16:creationId xmlns:a16="http://schemas.microsoft.com/office/drawing/2014/main" id="{40C9B3D8-9AF4-4970-BCBF-7E26C0889E31}"/>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Org_ECA6" title="Icon of three boxes in a bracket chart">
              <a:extLst>
                <a:ext uri="{FF2B5EF4-FFF2-40B4-BE49-F238E27FC236}">
                  <a16:creationId xmlns:a16="http://schemas.microsoft.com/office/drawing/2014/main" id="{1C683519-F59E-49B9-903E-855C34D72422}"/>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6" name="TextBox 55">
              <a:extLst>
                <a:ext uri="{FF2B5EF4-FFF2-40B4-BE49-F238E27FC236}">
                  <a16:creationId xmlns:a16="http://schemas.microsoft.com/office/drawing/2014/main" id="{1CE2736E-6031-4F35-A3AA-FD1294C7C296}"/>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57" name="Rectangle 56">
            <a:extLst>
              <a:ext uri="{FF2B5EF4-FFF2-40B4-BE49-F238E27FC236}">
                <a16:creationId xmlns:a16="http://schemas.microsoft.com/office/drawing/2014/main" id="{C369F06A-6933-4E4B-BCA4-34B2DCC2E520}"/>
              </a:ext>
              <a:ext uri="{C183D7F6-B498-43B3-948B-1728B52AA6E4}">
                <adec:decorative xmlns:adec="http://schemas.microsoft.com/office/drawing/2017/decorative" val="1"/>
              </a:ext>
            </a:extLst>
          </p:cNvPr>
          <p:cNvSpPr/>
          <p:nvPr/>
        </p:nvSpPr>
        <p:spPr bwMode="auto">
          <a:xfrm>
            <a:off x="6547958" y="217743"/>
            <a:ext cx="5399412" cy="741108"/>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B172C744-9FC4-401F-A721-9F7334C00961}"/>
              </a:ext>
              <a:ext uri="{C183D7F6-B498-43B3-948B-1728B52AA6E4}">
                <adec:decorative xmlns:adec="http://schemas.microsoft.com/office/drawing/2017/decorative" val="1"/>
              </a:ext>
            </a:extLst>
          </p:cNvPr>
          <p:cNvSpPr/>
          <p:nvPr/>
        </p:nvSpPr>
        <p:spPr bwMode="auto">
          <a:xfrm>
            <a:off x="9944100" y="1054100"/>
            <a:ext cx="1257300" cy="527050"/>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Freeform: Shape 58">
            <a:extLst>
              <a:ext uri="{FF2B5EF4-FFF2-40B4-BE49-F238E27FC236}">
                <a16:creationId xmlns:a16="http://schemas.microsoft.com/office/drawing/2014/main" id="{D05EF9C2-3E4E-4D14-A398-7C69D4B8CF5B}"/>
              </a:ext>
            </a:extLst>
          </p:cNvPr>
          <p:cNvSpPr/>
          <p:nvPr/>
        </p:nvSpPr>
        <p:spPr>
          <a:xfrm>
            <a:off x="588263" y="2629969"/>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mn-cs"/>
              </a:rPr>
              <a:t>Establish your methodology: </a:t>
            </a:r>
          </a:p>
          <a:p>
            <a:pPr marL="285750" marR="0" lvl="0" indent="-285750" algn="l" defTabSz="1155700" rtl="0" eaLnBrk="1" fontAlgn="auto" latinLnBrk="0" hangingPunct="1">
              <a:lnSpc>
                <a:spcPct val="90000"/>
              </a:lnSpc>
              <a:spcBef>
                <a:spcPct val="0"/>
              </a:spcBef>
              <a:spcAft>
                <a:spcPct val="35000"/>
              </a:spcAft>
              <a:buClrTx/>
              <a:buSzTx/>
              <a:buFont typeface="Arial" panose="020B0604020202020204" pitchFamily="34" charset="0"/>
              <a:buChar char="•"/>
              <a:tabLst/>
              <a:defRPr/>
            </a:pPr>
            <a:endParaRPr kumimoji="0" lang="en-GB" sz="1050" b="0" i="0" u="none" strike="noStrike" kern="1200" cap="none" spc="0" normalizeH="0" baseline="0" noProof="0" dirty="0">
              <a:ln>
                <a:noFill/>
              </a:ln>
              <a:solidFill>
                <a:srgbClr val="FFFFFF"/>
              </a:solidFill>
              <a:effectLst/>
              <a:uLnTx/>
              <a:uFillTx/>
              <a:latin typeface="Segoe UI"/>
              <a:ea typeface="+mn-ea"/>
              <a:cs typeface="+mn-cs"/>
            </a:endParaRPr>
          </a:p>
          <a:p>
            <a:pPr marL="285750" marR="0" lvl="0" indent="-285750" algn="l" defTabSz="1155700" rtl="0" eaLnBrk="1" fontAlgn="auto" latinLnBrk="0" hangingPunct="1">
              <a:lnSpc>
                <a:spcPct val="90000"/>
              </a:lnSpc>
              <a:spcBef>
                <a:spcPct val="0"/>
              </a:spcBef>
              <a:spcAft>
                <a:spcPct val="35000"/>
              </a:spcAft>
              <a:buClrTx/>
              <a:buSzTx/>
              <a:buFont typeface="Arial" panose="020B0604020202020204" pitchFamily="34" charset="0"/>
              <a:buChar char="•"/>
              <a:tabLst/>
              <a:defRPr/>
            </a:pP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a:p>
            <a:pPr marL="285750" marR="0" lvl="0" indent="-285750" algn="l" defTabSz="11557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FFFFF"/>
                </a:solidFill>
                <a:effectLst/>
                <a:uLnTx/>
                <a:uFillTx/>
                <a:latin typeface="Segoe UI"/>
                <a:ea typeface="+mn-ea"/>
                <a:cs typeface="+mn-cs"/>
              </a:rPr>
              <a:t>Establish a basic understanding of the methodology that drives cloud governance in the Cloud Adoption Framework to begin thinking through the end state solution.</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AA62D27A-8D45-4789-96FA-BC1160A68E4E}"/>
              </a:ext>
            </a:extLst>
          </p:cNvPr>
          <p:cNvSpPr/>
          <p:nvPr/>
        </p:nvSpPr>
        <p:spPr>
          <a:xfrm>
            <a:off x="3395133" y="2629968"/>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Segoe UI Semibold"/>
                <a:ea typeface="+mn-ea"/>
                <a:cs typeface="+mn-cs"/>
              </a:rPr>
              <a:t>Use the governance benchmark tool:</a:t>
            </a:r>
            <a:r>
              <a:rPr kumimoji="0" lang="en-US" sz="1800" b="0" i="0" u="none" strike="noStrike" kern="1200" cap="none" spc="0" normalizeH="0" baseline="0" noProof="0" dirty="0">
                <a:ln>
                  <a:noFill/>
                </a:ln>
                <a:solidFill>
                  <a:srgbClr val="FFFFFF"/>
                </a:solidFill>
                <a:effectLst/>
                <a:uLnTx/>
                <a:uFillTx/>
                <a:latin typeface="Segoe UI Semibold"/>
                <a:ea typeface="+mn-ea"/>
                <a:cs typeface="+mn-cs"/>
              </a:rPr>
              <a:t> </a:t>
            </a:r>
            <a:br>
              <a:rPr kumimoji="0" lang="en-US" sz="1800" b="0" i="0" u="none" strike="noStrike" kern="1200" cap="none" spc="0" normalizeH="0" baseline="0" noProof="0" dirty="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dirty="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FFFFF"/>
                </a:solidFill>
                <a:effectLst/>
                <a:uLnTx/>
                <a:uFillTx/>
                <a:latin typeface="Segoe UI"/>
                <a:ea typeface="+mn-ea"/>
                <a:cs typeface="+mn-cs"/>
              </a:rPr>
              <a:t>Assess your current state and future state to establish a vision for applying the framework.</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13822016-5FA6-404B-A0C4-876E4CC3E18B}"/>
              </a:ext>
            </a:extLst>
          </p:cNvPr>
          <p:cNvSpPr/>
          <p:nvPr/>
        </p:nvSpPr>
        <p:spPr>
          <a:xfrm>
            <a:off x="9008873" y="2636508"/>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bg2">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Segoe UI Semibold"/>
                <a:ea typeface="+mn-ea"/>
                <a:cs typeface="+mn-cs"/>
              </a:rPr>
              <a:t>Improve your initial governance foundation:</a:t>
            </a:r>
            <a:br>
              <a:rPr kumimoji="0" lang="en-US" sz="1800" b="0" i="0" u="none" strike="noStrike" kern="1200" cap="none" spc="0" normalizeH="0" baseline="0" noProof="0" dirty="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dirty="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FFFFF"/>
                </a:solidFill>
                <a:effectLst/>
                <a:uLnTx/>
                <a:uFillTx/>
                <a:latin typeface="Segoe UI"/>
                <a:ea typeface="+mn-ea"/>
                <a:cs typeface="+mn-cs"/>
              </a:rPr>
              <a:t>Throughout implementation of the cloud adoption plan, iteratively add governance controls to address tangible risks as you progress toward the end state.</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11D2347D-06C8-4AA0-AE5C-625DEEFF7678}"/>
              </a:ext>
            </a:extLst>
          </p:cNvPr>
          <p:cNvSpPr/>
          <p:nvPr/>
        </p:nvSpPr>
        <p:spPr>
          <a:xfrm>
            <a:off x="6202003" y="2629967"/>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Segoe UI Semibold"/>
                <a:ea typeface="+mn-ea"/>
                <a:cs typeface="+mn-cs"/>
              </a:rPr>
              <a:t>Establish an initial governance foundation</a:t>
            </a:r>
            <a:r>
              <a:rPr kumimoji="0" lang="en-US" sz="1800" b="0" i="0" u="none" strike="noStrike" kern="1200" cap="none" spc="0" normalizeH="0" baseline="0" noProof="0" dirty="0">
                <a:ln>
                  <a:noFill/>
                </a:ln>
                <a:solidFill>
                  <a:srgbClr val="FFFFFF"/>
                </a:solidFill>
                <a:effectLst/>
                <a:uLnTx/>
                <a:uFillTx/>
                <a:latin typeface="Segoe UI Semibold"/>
                <a:ea typeface="+mn-ea"/>
                <a:cs typeface="+mn-cs"/>
              </a:rPr>
              <a:t>: </a:t>
            </a:r>
            <a:br>
              <a:rPr kumimoji="0" lang="en-US" sz="1800" b="0" i="0" u="none" strike="noStrike" kern="1200" cap="none" spc="0" normalizeH="0" baseline="0" noProof="0" dirty="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dirty="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FFFFF"/>
                </a:solidFill>
                <a:effectLst/>
                <a:uLnTx/>
                <a:uFillTx/>
                <a:latin typeface="Segoe UI"/>
                <a:ea typeface="+mn-ea"/>
                <a:cs typeface="+mn-cs"/>
              </a:rPr>
              <a:t>Begin your governance journey with a small, easily implemented set of governance tools. This initial governance foundation is called a minimum viable product (MVP).</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61803075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102AE1D-363F-487A-99BF-D23CD500D1A3}"/>
              </a:ext>
            </a:extLst>
          </p:cNvPr>
          <p:cNvSpPr/>
          <p:nvPr/>
        </p:nvSpPr>
        <p:spPr>
          <a:xfrm>
            <a:off x="0" y="-22758"/>
            <a:ext cx="6330675" cy="68807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9D0533C8-6094-474F-93CD-5AF7A8640BE1}"/>
              </a:ext>
            </a:extLst>
          </p:cNvPr>
          <p:cNvSpPr/>
          <p:nvPr/>
        </p:nvSpPr>
        <p:spPr bwMode="auto">
          <a:xfrm>
            <a:off x="5268438" y="3111436"/>
            <a:ext cx="558551" cy="825265"/>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5" name="TextBox 34" descr="Cloud Adoption Framework ">
            <a:extLst>
              <a:ext uri="{FF2B5EF4-FFF2-40B4-BE49-F238E27FC236}">
                <a16:creationId xmlns:a16="http://schemas.microsoft.com/office/drawing/2014/main" id="{B44E0FAA-8D0E-42FC-BD4F-CA8D589A63BF}"/>
              </a:ext>
            </a:extLst>
          </p:cNvPr>
          <p:cNvSpPr txBox="1"/>
          <p:nvPr/>
        </p:nvSpPr>
        <p:spPr>
          <a:xfrm>
            <a:off x="782672" y="2182375"/>
            <a:ext cx="4974013" cy="1754326"/>
          </a:xfrm>
          <a:prstGeom prst="rect">
            <a:avLst/>
          </a:prstGeom>
          <a:noFill/>
        </p:spPr>
        <p:txBody>
          <a:bodyPr wrap="square" rtlCol="0" anchor="t">
            <a:spAutoFit/>
          </a:bodyPr>
          <a:lstStyle/>
          <a:p>
            <a:pPr>
              <a:defRPr/>
            </a:pPr>
            <a:r>
              <a:rPr lang="en-US" sz="3600" spc="-50">
                <a:solidFill>
                  <a:srgbClr val="50E6FF"/>
                </a:solidFill>
                <a:latin typeface="Segoe UI Semibold"/>
              </a:rPr>
              <a:t>An iterative process that supports your business … as it evolves</a:t>
            </a:r>
          </a:p>
        </p:txBody>
      </p:sp>
      <p:grpSp>
        <p:nvGrpSpPr>
          <p:cNvPr id="177" name="Group 176">
            <a:extLst>
              <a:ext uri="{FF2B5EF4-FFF2-40B4-BE49-F238E27FC236}">
                <a16:creationId xmlns:a16="http://schemas.microsoft.com/office/drawing/2014/main" id="{10B8E034-F23B-4547-A5C7-6F7707734148}"/>
              </a:ext>
            </a:extLst>
          </p:cNvPr>
          <p:cNvGrpSpPr/>
          <p:nvPr/>
        </p:nvGrpSpPr>
        <p:grpSpPr>
          <a:xfrm>
            <a:off x="6591183" y="1114458"/>
            <a:ext cx="5240245" cy="4379474"/>
            <a:chOff x="6627670" y="1239263"/>
            <a:chExt cx="5240245" cy="4379474"/>
          </a:xfrm>
        </p:grpSpPr>
        <p:sp>
          <p:nvSpPr>
            <p:cNvPr id="10" name="Oval 9">
              <a:extLst>
                <a:ext uri="{FF2B5EF4-FFF2-40B4-BE49-F238E27FC236}">
                  <a16:creationId xmlns:a16="http://schemas.microsoft.com/office/drawing/2014/main" id="{930831E2-20CA-466E-939D-62AE80C594CA}"/>
                </a:ext>
                <a:ext uri="{C183D7F6-B498-43B3-948B-1728B52AA6E4}">
                  <adec:decorative xmlns:adec="http://schemas.microsoft.com/office/drawing/2017/decorative" val="1"/>
                </a:ext>
              </a:extLst>
            </p:cNvPr>
            <p:cNvSpPr/>
            <p:nvPr/>
          </p:nvSpPr>
          <p:spPr bwMode="auto">
            <a:xfrm>
              <a:off x="7097431" y="1239263"/>
              <a:ext cx="4402217" cy="4379474"/>
            </a:xfrm>
            <a:prstGeom prst="ellipse">
              <a:avLst/>
            </a:prstGeom>
            <a:noFill/>
            <a:ln w="2222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91F45FC3-4BAC-4509-8C7C-DA20025EB576}"/>
                </a:ext>
                <a:ext uri="{C183D7F6-B498-43B3-948B-1728B52AA6E4}">
                  <adec:decorative xmlns:adec="http://schemas.microsoft.com/office/drawing/2017/decorative" val="1"/>
                </a:ext>
              </a:extLst>
            </p:cNvPr>
            <p:cNvSpPr/>
            <p:nvPr/>
          </p:nvSpPr>
          <p:spPr bwMode="auto">
            <a:xfrm>
              <a:off x="8133151" y="2255214"/>
              <a:ext cx="2295563" cy="2283704"/>
            </a:xfrm>
            <a:prstGeom prst="ellipse">
              <a:avLst/>
            </a:prstGeom>
            <a:noFill/>
            <a:ln w="2222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ED29E357-BE4C-4B33-B974-14C7E63D1B12}"/>
                </a:ext>
              </a:extLst>
            </p:cNvPr>
            <p:cNvSpPr txBox="1"/>
            <p:nvPr/>
          </p:nvSpPr>
          <p:spPr>
            <a:xfrm>
              <a:off x="8574125" y="3471600"/>
              <a:ext cx="1426412" cy="221599"/>
            </a:xfrm>
            <a:prstGeom prst="rect">
              <a:avLst/>
            </a:prstGeom>
            <a:noFill/>
          </p:spPr>
          <p:txBody>
            <a:bodyPr wrap="none" lIns="0" tIns="0" rIns="0" bIns="0"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Define strategy</a:t>
              </a:r>
            </a:p>
          </p:txBody>
        </p:sp>
        <p:grpSp>
          <p:nvGrpSpPr>
            <p:cNvPr id="13" name="Group 12" descr="Cloud Adoption Framework ">
              <a:extLst>
                <a:ext uri="{FF2B5EF4-FFF2-40B4-BE49-F238E27FC236}">
                  <a16:creationId xmlns:a16="http://schemas.microsoft.com/office/drawing/2014/main" id="{D7A585BD-7681-47F4-94C3-3A7002052F76}"/>
                </a:ext>
              </a:extLst>
            </p:cNvPr>
            <p:cNvGrpSpPr/>
            <p:nvPr/>
          </p:nvGrpSpPr>
          <p:grpSpPr>
            <a:xfrm>
              <a:off x="8937835" y="1807117"/>
              <a:ext cx="721411" cy="890855"/>
              <a:chOff x="8704863" y="1784159"/>
              <a:chExt cx="717684" cy="890855"/>
            </a:xfrm>
          </p:grpSpPr>
          <p:sp>
            <p:nvSpPr>
              <p:cNvPr id="97" name="Oval 96">
                <a:extLst>
                  <a:ext uri="{FF2B5EF4-FFF2-40B4-BE49-F238E27FC236}">
                    <a16:creationId xmlns:a16="http://schemas.microsoft.com/office/drawing/2014/main" id="{624CB74D-E3CC-4E48-8108-C956DC6B48E4}"/>
                  </a:ext>
                </a:extLst>
              </p:cNvPr>
              <p:cNvSpPr/>
              <p:nvPr/>
            </p:nvSpPr>
            <p:spPr bwMode="auto">
              <a:xfrm>
                <a:off x="8704863" y="1957337"/>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8" name="TextBox 97">
                <a:extLst>
                  <a:ext uri="{FF2B5EF4-FFF2-40B4-BE49-F238E27FC236}">
                    <a16:creationId xmlns:a16="http://schemas.microsoft.com/office/drawing/2014/main" id="{064FCA81-2388-472A-B5B4-A030201C6314}"/>
                  </a:ext>
                </a:extLst>
              </p:cNvPr>
              <p:cNvSpPr txBox="1"/>
              <p:nvPr/>
            </p:nvSpPr>
            <p:spPr>
              <a:xfrm>
                <a:off x="8852177" y="1784159"/>
                <a:ext cx="400751" cy="246221"/>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chemeClr val="accent1"/>
                    </a:solidFill>
                    <a:effectLst/>
                    <a:uLnTx/>
                    <a:uFillTx/>
                    <a:latin typeface="Segoe UI Semibold"/>
                    <a:ea typeface="+mn-lt"/>
                    <a:cs typeface="Calibri" panose="020F0502020204030204"/>
                  </a:rPr>
                  <a:t>Plan</a:t>
                </a:r>
              </a:p>
            </p:txBody>
          </p:sp>
        </p:grpSp>
        <p:grpSp>
          <p:nvGrpSpPr>
            <p:cNvPr id="15" name="Group 14" descr="Cloud Adoption Framework ">
              <a:extLst>
                <a:ext uri="{FF2B5EF4-FFF2-40B4-BE49-F238E27FC236}">
                  <a16:creationId xmlns:a16="http://schemas.microsoft.com/office/drawing/2014/main" id="{F5C73726-C9D2-47FD-8EFC-DA3F9B84B240}"/>
                </a:ext>
              </a:extLst>
            </p:cNvPr>
            <p:cNvGrpSpPr/>
            <p:nvPr/>
          </p:nvGrpSpPr>
          <p:grpSpPr>
            <a:xfrm>
              <a:off x="7976050" y="3797819"/>
              <a:ext cx="721411" cy="923933"/>
              <a:chOff x="7748044" y="3774861"/>
              <a:chExt cx="717684" cy="923933"/>
            </a:xfrm>
          </p:grpSpPr>
          <p:sp>
            <p:nvSpPr>
              <p:cNvPr id="77" name="Oval 76">
                <a:extLst>
                  <a:ext uri="{FF2B5EF4-FFF2-40B4-BE49-F238E27FC236}">
                    <a16:creationId xmlns:a16="http://schemas.microsoft.com/office/drawing/2014/main" id="{EB4C4940-5E80-4318-8A96-82225E5443F6}"/>
                  </a:ext>
                </a:extLst>
              </p:cNvPr>
              <p:cNvSpPr/>
              <p:nvPr/>
            </p:nvSpPr>
            <p:spPr bwMode="auto">
              <a:xfrm>
                <a:off x="7748044" y="3774861"/>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8" name="TextBox 77">
                <a:extLst>
                  <a:ext uri="{FF2B5EF4-FFF2-40B4-BE49-F238E27FC236}">
                    <a16:creationId xmlns:a16="http://schemas.microsoft.com/office/drawing/2014/main" id="{AE9A4962-208E-4DA7-B38D-D5E0ECDEE7FA}"/>
                  </a:ext>
                </a:extLst>
              </p:cNvPr>
              <p:cNvSpPr txBox="1"/>
              <p:nvPr/>
            </p:nvSpPr>
            <p:spPr>
              <a:xfrm>
                <a:off x="7762746" y="4452573"/>
                <a:ext cx="580287" cy="246221"/>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Adopt</a:t>
                </a:r>
              </a:p>
            </p:txBody>
          </p:sp>
        </p:grpSp>
        <p:sp>
          <p:nvSpPr>
            <p:cNvPr id="37" name="Oval 36">
              <a:extLst>
                <a:ext uri="{FF2B5EF4-FFF2-40B4-BE49-F238E27FC236}">
                  <a16:creationId xmlns:a16="http://schemas.microsoft.com/office/drawing/2014/main" id="{AA591A7E-DDF1-4EE3-B56C-C5E898568AFC}"/>
                </a:ext>
              </a:extLst>
            </p:cNvPr>
            <p:cNvSpPr/>
            <p:nvPr/>
          </p:nvSpPr>
          <p:spPr bwMode="auto">
            <a:xfrm>
              <a:off x="11205302" y="2904524"/>
              <a:ext cx="558551" cy="825265"/>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8" name="component solutions" descr="component solutions">
              <a:extLst>
                <a:ext uri="{FF2B5EF4-FFF2-40B4-BE49-F238E27FC236}">
                  <a16:creationId xmlns:a16="http://schemas.microsoft.com/office/drawing/2014/main" id="{2CD3EADD-C16B-4E1E-8FB8-973D3391B3FA}"/>
                </a:ext>
              </a:extLst>
            </p:cNvPr>
            <p:cNvGrpSpPr/>
            <p:nvPr/>
          </p:nvGrpSpPr>
          <p:grpSpPr>
            <a:xfrm>
              <a:off x="9054239" y="3004447"/>
              <a:ext cx="466183" cy="325266"/>
              <a:chOff x="-774701" y="4865688"/>
              <a:chExt cx="473075" cy="331788"/>
            </a:xfrm>
          </p:grpSpPr>
          <p:sp>
            <p:nvSpPr>
              <p:cNvPr id="19" name="Rectangle 932">
                <a:extLst>
                  <a:ext uri="{FF2B5EF4-FFF2-40B4-BE49-F238E27FC236}">
                    <a16:creationId xmlns:a16="http://schemas.microsoft.com/office/drawing/2014/main" id="{A647C8AF-A505-4CAD-8275-BAA39FF81095}"/>
                  </a:ext>
                </a:extLst>
              </p:cNvPr>
              <p:cNvSpPr>
                <a:spLocks noChangeArrowheads="1"/>
              </p:cNvSpPr>
              <p:nvPr/>
            </p:nvSpPr>
            <p:spPr bwMode="auto">
              <a:xfrm>
                <a:off x="-538163" y="5145088"/>
                <a:ext cx="117475" cy="127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0" name="Freeform 933">
                <a:extLst>
                  <a:ext uri="{FF2B5EF4-FFF2-40B4-BE49-F238E27FC236}">
                    <a16:creationId xmlns:a16="http://schemas.microsoft.com/office/drawing/2014/main" id="{85B26A86-614D-4504-ADB5-201F8F82238D}"/>
                  </a:ext>
                </a:extLst>
              </p:cNvPr>
              <p:cNvSpPr>
                <a:spLocks/>
              </p:cNvSpPr>
              <p:nvPr/>
            </p:nvSpPr>
            <p:spPr bwMode="auto">
              <a:xfrm>
                <a:off x="-425451" y="5127625"/>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1" name="Freeform 934">
                <a:extLst>
                  <a:ext uri="{FF2B5EF4-FFF2-40B4-BE49-F238E27FC236}">
                    <a16:creationId xmlns:a16="http://schemas.microsoft.com/office/drawing/2014/main" id="{D4E93E8A-7BDD-4E2E-9772-10DE4757C417}"/>
                  </a:ext>
                </a:extLst>
              </p:cNvPr>
              <p:cNvSpPr>
                <a:spLocks/>
              </p:cNvSpPr>
              <p:nvPr/>
            </p:nvSpPr>
            <p:spPr bwMode="auto">
              <a:xfrm>
                <a:off x="-542926" y="4908550"/>
                <a:ext cx="122237" cy="228600"/>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2" name="Rectangle 935">
                <a:extLst>
                  <a:ext uri="{FF2B5EF4-FFF2-40B4-BE49-F238E27FC236}">
                    <a16:creationId xmlns:a16="http://schemas.microsoft.com/office/drawing/2014/main" id="{8E77269B-FE48-4CB3-A920-1E35CC09985D}"/>
                  </a:ext>
                </a:extLst>
              </p:cNvPr>
              <p:cNvSpPr>
                <a:spLocks noChangeArrowheads="1"/>
              </p:cNvSpPr>
              <p:nvPr/>
            </p:nvSpPr>
            <p:spPr bwMode="auto">
              <a:xfrm>
                <a:off x="-357188" y="4914900"/>
                <a:ext cx="12700" cy="2540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3" name="Rectangle 936">
                <a:extLst>
                  <a:ext uri="{FF2B5EF4-FFF2-40B4-BE49-F238E27FC236}">
                    <a16:creationId xmlns:a16="http://schemas.microsoft.com/office/drawing/2014/main" id="{A5FE4E61-44CC-4B66-A407-4C46EDE0D97B}"/>
                  </a:ext>
                </a:extLst>
              </p:cNvPr>
              <p:cNvSpPr>
                <a:spLocks noChangeArrowheads="1"/>
              </p:cNvSpPr>
              <p:nvPr/>
            </p:nvSpPr>
            <p:spPr bwMode="auto">
              <a:xfrm>
                <a:off x="-519113" y="5027613"/>
                <a:ext cx="101600"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4" name="Rectangle 937">
                <a:extLst>
                  <a:ext uri="{FF2B5EF4-FFF2-40B4-BE49-F238E27FC236}">
                    <a16:creationId xmlns:a16="http://schemas.microsoft.com/office/drawing/2014/main" id="{4845DE93-214A-4530-A742-F9B7728E3D64}"/>
                  </a:ext>
                </a:extLst>
              </p:cNvPr>
              <p:cNvSpPr>
                <a:spLocks noChangeArrowheads="1"/>
              </p:cNvSpPr>
              <p:nvPr/>
            </p:nvSpPr>
            <p:spPr bwMode="auto">
              <a:xfrm>
                <a:off x="-715963" y="5027613"/>
                <a:ext cx="104775"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5" name="Oval 938">
                <a:extLst>
                  <a:ext uri="{FF2B5EF4-FFF2-40B4-BE49-F238E27FC236}">
                    <a16:creationId xmlns:a16="http://schemas.microsoft.com/office/drawing/2014/main" id="{3FA061FD-1E41-4FF7-8297-45BD55DA27CC}"/>
                  </a:ext>
                </a:extLst>
              </p:cNvPr>
              <p:cNvSpPr>
                <a:spLocks noChangeArrowheads="1"/>
              </p:cNvSpPr>
              <p:nvPr/>
            </p:nvSpPr>
            <p:spPr bwMode="auto">
              <a:xfrm>
                <a:off x="-400051" y="4865688"/>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6" name="Rectangle 939">
                <a:extLst>
                  <a:ext uri="{FF2B5EF4-FFF2-40B4-BE49-F238E27FC236}">
                    <a16:creationId xmlns:a16="http://schemas.microsoft.com/office/drawing/2014/main" id="{860DEBDC-9CE3-4D07-B8B2-C75639B8BB7B}"/>
                  </a:ext>
                </a:extLst>
              </p:cNvPr>
              <p:cNvSpPr>
                <a:spLocks noChangeArrowheads="1"/>
              </p:cNvSpPr>
              <p:nvPr/>
            </p:nvSpPr>
            <p:spPr bwMode="auto">
              <a:xfrm>
                <a:off x="-400051" y="4984750"/>
                <a:ext cx="98425" cy="952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7" name="Oval 940">
                <a:extLst>
                  <a:ext uri="{FF2B5EF4-FFF2-40B4-BE49-F238E27FC236}">
                    <a16:creationId xmlns:a16="http://schemas.microsoft.com/office/drawing/2014/main" id="{7E181E61-5D63-4832-8CB1-FBA871D19EE9}"/>
                  </a:ext>
                </a:extLst>
              </p:cNvPr>
              <p:cNvSpPr>
                <a:spLocks noChangeArrowheads="1"/>
              </p:cNvSpPr>
              <p:nvPr/>
            </p:nvSpPr>
            <p:spPr bwMode="auto">
              <a:xfrm>
                <a:off x="-400051" y="5103813"/>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8" name="Oval 941">
                <a:extLst>
                  <a:ext uri="{FF2B5EF4-FFF2-40B4-BE49-F238E27FC236}">
                    <a16:creationId xmlns:a16="http://schemas.microsoft.com/office/drawing/2014/main" id="{B1A0678E-D12F-4AD4-8AD2-283AE892DE78}"/>
                  </a:ext>
                </a:extLst>
              </p:cNvPr>
              <p:cNvSpPr>
                <a:spLocks noChangeArrowheads="1"/>
              </p:cNvSpPr>
              <p:nvPr/>
            </p:nvSpPr>
            <p:spPr bwMode="auto">
              <a:xfrm>
                <a:off x="-774701" y="4984750"/>
                <a:ext cx="100012" cy="952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9" name="Oval 942">
                <a:extLst>
                  <a:ext uri="{FF2B5EF4-FFF2-40B4-BE49-F238E27FC236}">
                    <a16:creationId xmlns:a16="http://schemas.microsoft.com/office/drawing/2014/main" id="{015F95CB-C85F-4998-96A9-4BA9B4644552}"/>
                  </a:ext>
                </a:extLst>
              </p:cNvPr>
              <p:cNvSpPr>
                <a:spLocks noChangeArrowheads="1"/>
              </p:cNvSpPr>
              <p:nvPr/>
            </p:nvSpPr>
            <p:spPr bwMode="auto">
              <a:xfrm>
                <a:off x="-587376" y="4984750"/>
                <a:ext cx="98425" cy="952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0" name="Rectangle 943">
                <a:extLst>
                  <a:ext uri="{FF2B5EF4-FFF2-40B4-BE49-F238E27FC236}">
                    <a16:creationId xmlns:a16="http://schemas.microsoft.com/office/drawing/2014/main" id="{BD7E2AA4-F608-4426-8F67-1830C529302C}"/>
                  </a:ext>
                </a:extLst>
              </p:cNvPr>
              <p:cNvSpPr>
                <a:spLocks noChangeArrowheads="1"/>
              </p:cNvSpPr>
              <p:nvPr/>
            </p:nvSpPr>
            <p:spPr bwMode="auto">
              <a:xfrm>
                <a:off x="-587376" y="4865688"/>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1" name="Rectangle 944" descr="component solutions">
                <a:extLst>
                  <a:ext uri="{FF2B5EF4-FFF2-40B4-BE49-F238E27FC236}">
                    <a16:creationId xmlns:a16="http://schemas.microsoft.com/office/drawing/2014/main" id="{3ABD7CF6-5D97-4A98-BFB2-56F9E99607B3}"/>
                  </a:ext>
                </a:extLst>
              </p:cNvPr>
              <p:cNvSpPr>
                <a:spLocks noChangeArrowheads="1"/>
              </p:cNvSpPr>
              <p:nvPr/>
            </p:nvSpPr>
            <p:spPr bwMode="auto">
              <a:xfrm>
                <a:off x="-587376" y="5103813"/>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2" name="Freeform 945">
                <a:extLst>
                  <a:ext uri="{FF2B5EF4-FFF2-40B4-BE49-F238E27FC236}">
                    <a16:creationId xmlns:a16="http://schemas.microsoft.com/office/drawing/2014/main" id="{0A8B28FF-5913-4F93-8545-75A9D69F42F8}"/>
                  </a:ext>
                </a:extLst>
              </p:cNvPr>
              <p:cNvSpPr>
                <a:spLocks/>
              </p:cNvSpPr>
              <p:nvPr/>
            </p:nvSpPr>
            <p:spPr bwMode="auto">
              <a:xfrm>
                <a:off x="-425451" y="5010150"/>
                <a:ext cx="25400" cy="46038"/>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3" name="Freeform 946">
                <a:extLst>
                  <a:ext uri="{FF2B5EF4-FFF2-40B4-BE49-F238E27FC236}">
                    <a16:creationId xmlns:a16="http://schemas.microsoft.com/office/drawing/2014/main" id="{2AF1781B-5D5B-4886-912F-B665F2A422E0}"/>
                  </a:ext>
                </a:extLst>
              </p:cNvPr>
              <p:cNvSpPr>
                <a:spLocks/>
              </p:cNvSpPr>
              <p:nvPr/>
            </p:nvSpPr>
            <p:spPr bwMode="auto">
              <a:xfrm>
                <a:off x="-425451" y="4891088"/>
                <a:ext cx="23812" cy="46038"/>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4" name="Freeform 947">
                <a:extLst>
                  <a:ext uri="{FF2B5EF4-FFF2-40B4-BE49-F238E27FC236}">
                    <a16:creationId xmlns:a16="http://schemas.microsoft.com/office/drawing/2014/main" id="{A69FE9EF-1EF7-4FCC-8632-4A1F50F3782C}"/>
                  </a:ext>
                </a:extLst>
              </p:cNvPr>
              <p:cNvSpPr>
                <a:spLocks/>
              </p:cNvSpPr>
              <p:nvPr/>
            </p:nvSpPr>
            <p:spPr bwMode="auto">
              <a:xfrm>
                <a:off x="-617538" y="5010150"/>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grpSp>
        <p:sp>
          <p:nvSpPr>
            <p:cNvPr id="105" name="Oval 104">
              <a:extLst>
                <a:ext uri="{FF2B5EF4-FFF2-40B4-BE49-F238E27FC236}">
                  <a16:creationId xmlns:a16="http://schemas.microsoft.com/office/drawing/2014/main" id="{E4A97407-1ECF-4E7A-88DD-72BCC30BB000}"/>
                </a:ext>
              </a:extLst>
            </p:cNvPr>
            <p:cNvSpPr/>
            <p:nvPr/>
          </p:nvSpPr>
          <p:spPr>
            <a:xfrm>
              <a:off x="8109031" y="3759736"/>
              <a:ext cx="612077" cy="5283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B4D86EB2-02D2-4AD6-81B5-AE139684D510}"/>
                </a:ext>
              </a:extLst>
            </p:cNvPr>
            <p:cNvGrpSpPr/>
            <p:nvPr/>
          </p:nvGrpSpPr>
          <p:grpSpPr>
            <a:xfrm>
              <a:off x="8220264" y="3865587"/>
              <a:ext cx="353861" cy="330734"/>
              <a:chOff x="7974903" y="4013014"/>
              <a:chExt cx="371569" cy="264040"/>
            </a:xfrm>
          </p:grpSpPr>
          <p:sp>
            <p:nvSpPr>
              <p:cNvPr id="108" name="Freeform: Shape 107">
                <a:extLst>
                  <a:ext uri="{FF2B5EF4-FFF2-40B4-BE49-F238E27FC236}">
                    <a16:creationId xmlns:a16="http://schemas.microsoft.com/office/drawing/2014/main" id="{9CED2774-46CF-48B5-8B9C-31C8D36277C8}"/>
                  </a:ext>
                </a:extLst>
              </p:cNvPr>
              <p:cNvSpPr/>
              <p:nvPr/>
            </p:nvSpPr>
            <p:spPr>
              <a:xfrm>
                <a:off x="8032466" y="4021602"/>
                <a:ext cx="255454" cy="255452"/>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06" name="Freeform: Shape 105">
                <a:extLst>
                  <a:ext uri="{FF2B5EF4-FFF2-40B4-BE49-F238E27FC236}">
                    <a16:creationId xmlns:a16="http://schemas.microsoft.com/office/drawing/2014/main" id="{1D37BF80-E626-4C7D-B652-BD29997054E6}"/>
                  </a:ext>
                </a:extLst>
              </p:cNvPr>
              <p:cNvSpPr/>
              <p:nvPr/>
            </p:nvSpPr>
            <p:spPr>
              <a:xfrm>
                <a:off x="7974903" y="4042112"/>
                <a:ext cx="371569" cy="229581"/>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07" name="Freeform: Shape 106">
                <a:extLst>
                  <a:ext uri="{FF2B5EF4-FFF2-40B4-BE49-F238E27FC236}">
                    <a16:creationId xmlns:a16="http://schemas.microsoft.com/office/drawing/2014/main" id="{72A62ECA-4C08-42AF-835C-474BE9EA3E0E}"/>
                  </a:ext>
                </a:extLst>
              </p:cNvPr>
              <p:cNvSpPr/>
              <p:nvPr/>
            </p:nvSpPr>
            <p:spPr>
              <a:xfrm>
                <a:off x="8098540" y="4013014"/>
                <a:ext cx="247713" cy="136314"/>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grpSp>
        <p:grpSp>
          <p:nvGrpSpPr>
            <p:cNvPr id="6" name="Group 5">
              <a:extLst>
                <a:ext uri="{FF2B5EF4-FFF2-40B4-BE49-F238E27FC236}">
                  <a16:creationId xmlns:a16="http://schemas.microsoft.com/office/drawing/2014/main" id="{8A8B9742-B22F-40D0-9E21-78516B9FEE78}"/>
                </a:ext>
              </a:extLst>
            </p:cNvPr>
            <p:cNvGrpSpPr/>
            <p:nvPr/>
          </p:nvGrpSpPr>
          <p:grpSpPr>
            <a:xfrm>
              <a:off x="8998977" y="2061669"/>
              <a:ext cx="601881" cy="597983"/>
              <a:chOff x="8665124" y="2156737"/>
              <a:chExt cx="601881" cy="597983"/>
            </a:xfrm>
          </p:grpSpPr>
          <p:sp>
            <p:nvSpPr>
              <p:cNvPr id="109" name="Oval 108">
                <a:extLst>
                  <a:ext uri="{FF2B5EF4-FFF2-40B4-BE49-F238E27FC236}">
                    <a16:creationId xmlns:a16="http://schemas.microsoft.com/office/drawing/2014/main" id="{73F7D867-034A-4C7D-AF29-F48F1502DD9D}"/>
                  </a:ext>
                </a:extLst>
              </p:cNvPr>
              <p:cNvSpPr/>
              <p:nvPr/>
            </p:nvSpPr>
            <p:spPr>
              <a:xfrm>
                <a:off x="8665124" y="2156737"/>
                <a:ext cx="601881" cy="5979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88">
                <a:extLst>
                  <a:ext uri="{FF2B5EF4-FFF2-40B4-BE49-F238E27FC236}">
                    <a16:creationId xmlns:a16="http://schemas.microsoft.com/office/drawing/2014/main" id="{A947E410-45A8-4D84-88E9-F82EBD82E4B7}"/>
                  </a:ext>
                </a:extLst>
              </p:cNvPr>
              <p:cNvSpPr>
                <a:spLocks/>
              </p:cNvSpPr>
              <p:nvPr/>
            </p:nvSpPr>
            <p:spPr bwMode="auto">
              <a:xfrm>
                <a:off x="8805850" y="2260491"/>
                <a:ext cx="297759" cy="369055"/>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12" name="Line 90">
                <a:extLst>
                  <a:ext uri="{FF2B5EF4-FFF2-40B4-BE49-F238E27FC236}">
                    <a16:creationId xmlns:a16="http://schemas.microsoft.com/office/drawing/2014/main" id="{A2266CCB-8F0C-403C-A467-9F5151EC0434}"/>
                  </a:ext>
                </a:extLst>
              </p:cNvPr>
              <p:cNvSpPr>
                <a:spLocks noChangeShapeType="1"/>
              </p:cNvSpPr>
              <p:nvPr/>
            </p:nvSpPr>
            <p:spPr bwMode="auto">
              <a:xfrm>
                <a:off x="8883434" y="2453406"/>
                <a:ext cx="14049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13" name="Line 91">
                <a:extLst>
                  <a:ext uri="{FF2B5EF4-FFF2-40B4-BE49-F238E27FC236}">
                    <a16:creationId xmlns:a16="http://schemas.microsoft.com/office/drawing/2014/main" id="{AD3B3091-B9AE-4DED-A1B3-9E3026722D88}"/>
                  </a:ext>
                </a:extLst>
              </p:cNvPr>
              <p:cNvSpPr>
                <a:spLocks noChangeShapeType="1"/>
              </p:cNvSpPr>
              <p:nvPr/>
            </p:nvSpPr>
            <p:spPr bwMode="auto">
              <a:xfrm>
                <a:off x="8883434" y="2524701"/>
                <a:ext cx="14049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14" name="Freeform 89">
                <a:extLst>
                  <a:ext uri="{FF2B5EF4-FFF2-40B4-BE49-F238E27FC236}">
                    <a16:creationId xmlns:a16="http://schemas.microsoft.com/office/drawing/2014/main" id="{73D355E8-0664-4CB8-A8B2-6FAE5724F310}"/>
                  </a:ext>
                </a:extLst>
              </p:cNvPr>
              <p:cNvSpPr>
                <a:spLocks/>
              </p:cNvSpPr>
              <p:nvPr/>
            </p:nvSpPr>
            <p:spPr bwMode="auto">
              <a:xfrm flipH="1" flipV="1">
                <a:off x="8805850" y="2260490"/>
                <a:ext cx="140492" cy="153783"/>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grpSp>
        <p:sp>
          <p:nvSpPr>
            <p:cNvPr id="115" name="Oval 114">
              <a:extLst>
                <a:ext uri="{FF2B5EF4-FFF2-40B4-BE49-F238E27FC236}">
                  <a16:creationId xmlns:a16="http://schemas.microsoft.com/office/drawing/2014/main" id="{8A098BCF-BA90-477A-B431-AADE07ED5B9B}"/>
                </a:ext>
              </a:extLst>
            </p:cNvPr>
            <p:cNvSpPr/>
            <p:nvPr/>
          </p:nvSpPr>
          <p:spPr>
            <a:xfrm>
              <a:off x="10000537" y="3723807"/>
              <a:ext cx="661345" cy="6529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 name="Group 115" descr="Cloud Adoption Framework ">
              <a:extLst>
                <a:ext uri="{FF2B5EF4-FFF2-40B4-BE49-F238E27FC236}">
                  <a16:creationId xmlns:a16="http://schemas.microsoft.com/office/drawing/2014/main" id="{6B688C70-8AA3-47ED-BE2F-72F1495B1817}"/>
                </a:ext>
              </a:extLst>
            </p:cNvPr>
            <p:cNvGrpSpPr/>
            <p:nvPr/>
          </p:nvGrpSpPr>
          <p:grpSpPr>
            <a:xfrm>
              <a:off x="10000524" y="3693199"/>
              <a:ext cx="746754" cy="999836"/>
              <a:chOff x="9624513" y="3783047"/>
              <a:chExt cx="742897" cy="999836"/>
            </a:xfrm>
          </p:grpSpPr>
          <p:sp>
            <p:nvSpPr>
              <p:cNvPr id="117" name="Oval 116">
                <a:extLst>
                  <a:ext uri="{FF2B5EF4-FFF2-40B4-BE49-F238E27FC236}">
                    <a16:creationId xmlns:a16="http://schemas.microsoft.com/office/drawing/2014/main" id="{E63665FC-DC65-4D67-A986-85F3A6DB4423}"/>
                  </a:ext>
                </a:extLst>
              </p:cNvPr>
              <p:cNvSpPr/>
              <p:nvPr/>
            </p:nvSpPr>
            <p:spPr bwMode="auto">
              <a:xfrm>
                <a:off x="9624513" y="3783047"/>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8" name="TextBox 117">
                <a:extLst>
                  <a:ext uri="{FF2B5EF4-FFF2-40B4-BE49-F238E27FC236}">
                    <a16:creationId xmlns:a16="http://schemas.microsoft.com/office/drawing/2014/main" id="{BF395DC1-6EDE-472D-9E19-19A231A6B3BF}"/>
                  </a:ext>
                </a:extLst>
              </p:cNvPr>
              <p:cNvSpPr txBox="1"/>
              <p:nvPr/>
            </p:nvSpPr>
            <p:spPr>
              <a:xfrm>
                <a:off x="9800524" y="4536662"/>
                <a:ext cx="566886" cy="246221"/>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Ready</a:t>
                </a:r>
              </a:p>
            </p:txBody>
          </p:sp>
          <p:grpSp>
            <p:nvGrpSpPr>
              <p:cNvPr id="119" name="Group 152" descr="check, approve">
                <a:extLst>
                  <a:ext uri="{FF2B5EF4-FFF2-40B4-BE49-F238E27FC236}">
                    <a16:creationId xmlns:a16="http://schemas.microsoft.com/office/drawing/2014/main" id="{4A48AF73-911A-400C-A6E4-0B12F124EC2B}"/>
                  </a:ext>
                </a:extLst>
              </p:cNvPr>
              <p:cNvGrpSpPr>
                <a:grpSpLocks noChangeAspect="1"/>
              </p:cNvGrpSpPr>
              <p:nvPr/>
            </p:nvGrpSpPr>
            <p:grpSpPr bwMode="auto">
              <a:xfrm>
                <a:off x="9756732" y="3916047"/>
                <a:ext cx="453245" cy="451675"/>
                <a:chOff x="4560" y="2506"/>
                <a:chExt cx="289" cy="288"/>
              </a:xfrm>
            </p:grpSpPr>
            <p:sp>
              <p:nvSpPr>
                <p:cNvPr id="120" name="AutoShape 151">
                  <a:extLst>
                    <a:ext uri="{FF2B5EF4-FFF2-40B4-BE49-F238E27FC236}">
                      <a16:creationId xmlns:a16="http://schemas.microsoft.com/office/drawing/2014/main" id="{FDA4E331-B270-4354-9DA2-8EA69849121A}"/>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1" name="Oval 153">
                  <a:extLst>
                    <a:ext uri="{FF2B5EF4-FFF2-40B4-BE49-F238E27FC236}">
                      <a16:creationId xmlns:a16="http://schemas.microsoft.com/office/drawing/2014/main" id="{2FB14EBD-9D59-403B-8190-DD01FBDB02B1}"/>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2" name="Freeform 154">
                  <a:extLst>
                    <a:ext uri="{FF2B5EF4-FFF2-40B4-BE49-F238E27FC236}">
                      <a16:creationId xmlns:a16="http://schemas.microsoft.com/office/drawing/2014/main" id="{177DCB9A-073C-48FF-9D7F-D8313F7688CA}"/>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3" name="Freeform 155">
                  <a:extLst>
                    <a:ext uri="{FF2B5EF4-FFF2-40B4-BE49-F238E27FC236}">
                      <a16:creationId xmlns:a16="http://schemas.microsoft.com/office/drawing/2014/main" id="{8940235B-67ED-4C80-8026-1827BB24ECD4}"/>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4" name="Freeform 156">
                  <a:extLst>
                    <a:ext uri="{FF2B5EF4-FFF2-40B4-BE49-F238E27FC236}">
                      <a16:creationId xmlns:a16="http://schemas.microsoft.com/office/drawing/2014/main" id="{3906FF93-50D1-4416-BA92-7808CFEADB53}"/>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5" name="Freeform 157">
                  <a:extLst>
                    <a:ext uri="{FF2B5EF4-FFF2-40B4-BE49-F238E27FC236}">
                      <a16:creationId xmlns:a16="http://schemas.microsoft.com/office/drawing/2014/main" id="{51DDB7E5-16CD-4D7D-AFF8-43575362F7A9}"/>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6" name="Freeform 158">
                  <a:extLst>
                    <a:ext uri="{FF2B5EF4-FFF2-40B4-BE49-F238E27FC236}">
                      <a16:creationId xmlns:a16="http://schemas.microsoft.com/office/drawing/2014/main" id="{AA0F8093-A80C-4CBE-B669-B6692DF63173}"/>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7" name="Freeform 159">
                  <a:extLst>
                    <a:ext uri="{FF2B5EF4-FFF2-40B4-BE49-F238E27FC236}">
                      <a16:creationId xmlns:a16="http://schemas.microsoft.com/office/drawing/2014/main" id="{3EDF1A64-9CB6-4504-B496-71F208E33EC9}"/>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8" name="Freeform 160">
                  <a:extLst>
                    <a:ext uri="{FF2B5EF4-FFF2-40B4-BE49-F238E27FC236}">
                      <a16:creationId xmlns:a16="http://schemas.microsoft.com/office/drawing/2014/main" id="{18F122C3-D66C-4CBB-AF31-684942782608}"/>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9" name="Freeform 161">
                  <a:extLst>
                    <a:ext uri="{FF2B5EF4-FFF2-40B4-BE49-F238E27FC236}">
                      <a16:creationId xmlns:a16="http://schemas.microsoft.com/office/drawing/2014/main" id="{ABD38BA8-E8DD-472E-8833-6D548D4277F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30" name="Freeform 162">
                  <a:extLst>
                    <a:ext uri="{FF2B5EF4-FFF2-40B4-BE49-F238E27FC236}">
                      <a16:creationId xmlns:a16="http://schemas.microsoft.com/office/drawing/2014/main" id="{431B45C4-99FF-4C39-B6C2-D0EF186F80E4}"/>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grpSp>
        </p:grpSp>
        <p:sp>
          <p:nvSpPr>
            <p:cNvPr id="131" name="Oval 130">
              <a:extLst>
                <a:ext uri="{FF2B5EF4-FFF2-40B4-BE49-F238E27FC236}">
                  <a16:creationId xmlns:a16="http://schemas.microsoft.com/office/drawing/2014/main" id="{5F4D1E12-E43E-4B34-A2AE-D4C2A58C22F0}"/>
                </a:ext>
              </a:extLst>
            </p:cNvPr>
            <p:cNvSpPr/>
            <p:nvPr/>
          </p:nvSpPr>
          <p:spPr>
            <a:xfrm>
              <a:off x="11037873" y="2934472"/>
              <a:ext cx="830042" cy="8252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2" name="Group 131" descr="test">
              <a:extLst>
                <a:ext uri="{FF2B5EF4-FFF2-40B4-BE49-F238E27FC236}">
                  <a16:creationId xmlns:a16="http://schemas.microsoft.com/office/drawing/2014/main" id="{BFE262A2-376A-4F3F-B387-BF8530E13171}"/>
                </a:ext>
              </a:extLst>
            </p:cNvPr>
            <p:cNvGrpSpPr/>
            <p:nvPr/>
          </p:nvGrpSpPr>
          <p:grpSpPr>
            <a:xfrm>
              <a:off x="11222189" y="3279449"/>
              <a:ext cx="335416" cy="333676"/>
              <a:chOff x="4486289" y="2163470"/>
              <a:chExt cx="406192" cy="406193"/>
            </a:xfrm>
          </p:grpSpPr>
          <p:sp>
            <p:nvSpPr>
              <p:cNvPr id="133" name="Rectangle 251">
                <a:extLst>
                  <a:ext uri="{FF2B5EF4-FFF2-40B4-BE49-F238E27FC236}">
                    <a16:creationId xmlns:a16="http://schemas.microsoft.com/office/drawing/2014/main" id="{2E328399-B44F-46DD-AA7D-A220E0B2FB49}"/>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4" name="Rectangle 252">
                <a:extLst>
                  <a:ext uri="{FF2B5EF4-FFF2-40B4-BE49-F238E27FC236}">
                    <a16:creationId xmlns:a16="http://schemas.microsoft.com/office/drawing/2014/main" id="{73D54D7E-CE10-4FEF-856E-9F228792BFA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5" name="Rectangle 253">
                <a:extLst>
                  <a:ext uri="{FF2B5EF4-FFF2-40B4-BE49-F238E27FC236}">
                    <a16:creationId xmlns:a16="http://schemas.microsoft.com/office/drawing/2014/main" id="{98BC8C8E-D3E2-43D8-B696-5E0989957A19}"/>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6" name="Rectangle 254">
                <a:extLst>
                  <a:ext uri="{FF2B5EF4-FFF2-40B4-BE49-F238E27FC236}">
                    <a16:creationId xmlns:a16="http://schemas.microsoft.com/office/drawing/2014/main" id="{BD3CD791-440F-4414-BCAB-E71801F4A344}"/>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7" name="Rectangle 255">
                <a:extLst>
                  <a:ext uri="{FF2B5EF4-FFF2-40B4-BE49-F238E27FC236}">
                    <a16:creationId xmlns:a16="http://schemas.microsoft.com/office/drawing/2014/main" id="{0F4CA1CA-27A9-4C88-A706-3C2F6F5F2C45}"/>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8" name="Rectangle 256">
                <a:extLst>
                  <a:ext uri="{FF2B5EF4-FFF2-40B4-BE49-F238E27FC236}">
                    <a16:creationId xmlns:a16="http://schemas.microsoft.com/office/drawing/2014/main" id="{99338317-E015-438C-9E71-F02FDBC03528}"/>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9" name="Rectangle 257">
                <a:extLst>
                  <a:ext uri="{FF2B5EF4-FFF2-40B4-BE49-F238E27FC236}">
                    <a16:creationId xmlns:a16="http://schemas.microsoft.com/office/drawing/2014/main" id="{C1BECA22-1F82-469B-9198-8198653A08E5}"/>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0" name="Rectangle 258">
                <a:extLst>
                  <a:ext uri="{FF2B5EF4-FFF2-40B4-BE49-F238E27FC236}">
                    <a16:creationId xmlns:a16="http://schemas.microsoft.com/office/drawing/2014/main" id="{C4E45B8E-48C6-4DCF-8A17-E22D1FBC8AAB}"/>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1" name="Rectangle 259">
                <a:extLst>
                  <a:ext uri="{FF2B5EF4-FFF2-40B4-BE49-F238E27FC236}">
                    <a16:creationId xmlns:a16="http://schemas.microsoft.com/office/drawing/2014/main" id="{AF1187F0-D03F-40BC-80DB-0F0A97AAD815}"/>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2" name="Rectangle 260">
                <a:extLst>
                  <a:ext uri="{FF2B5EF4-FFF2-40B4-BE49-F238E27FC236}">
                    <a16:creationId xmlns:a16="http://schemas.microsoft.com/office/drawing/2014/main" id="{573AA398-B303-42B8-971B-4ABB87FF4D8B}"/>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3" name="Rectangle 261">
                <a:extLst>
                  <a:ext uri="{FF2B5EF4-FFF2-40B4-BE49-F238E27FC236}">
                    <a16:creationId xmlns:a16="http://schemas.microsoft.com/office/drawing/2014/main" id="{82EF8B48-F455-4A75-A6E0-06347420B93D}"/>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4" name="Rectangle 262">
                <a:extLst>
                  <a:ext uri="{FF2B5EF4-FFF2-40B4-BE49-F238E27FC236}">
                    <a16:creationId xmlns:a16="http://schemas.microsoft.com/office/drawing/2014/main" id="{6EFBCFDB-858F-49E1-A461-9EEC3B705F7C}"/>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5" name="Rectangle 263">
                <a:extLst>
                  <a:ext uri="{FF2B5EF4-FFF2-40B4-BE49-F238E27FC236}">
                    <a16:creationId xmlns:a16="http://schemas.microsoft.com/office/drawing/2014/main" id="{D6A95F8D-07BC-4469-A15B-EEDC912E0CAA}"/>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6" name="Rectangle 264">
                <a:extLst>
                  <a:ext uri="{FF2B5EF4-FFF2-40B4-BE49-F238E27FC236}">
                    <a16:creationId xmlns:a16="http://schemas.microsoft.com/office/drawing/2014/main" id="{341F608E-03A8-4C7F-A7EB-44D9B9CE8797}"/>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7" name="Rectangle 265">
                <a:extLst>
                  <a:ext uri="{FF2B5EF4-FFF2-40B4-BE49-F238E27FC236}">
                    <a16:creationId xmlns:a16="http://schemas.microsoft.com/office/drawing/2014/main" id="{862C58D0-5403-48FE-9F71-CC221C976C89}"/>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8" name="Rectangle 266">
                <a:extLst>
                  <a:ext uri="{FF2B5EF4-FFF2-40B4-BE49-F238E27FC236}">
                    <a16:creationId xmlns:a16="http://schemas.microsoft.com/office/drawing/2014/main" id="{67D2C7A0-10A4-41C1-B7FE-7B0918472B2A}"/>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9" name="Rectangle 267">
                <a:extLst>
                  <a:ext uri="{FF2B5EF4-FFF2-40B4-BE49-F238E27FC236}">
                    <a16:creationId xmlns:a16="http://schemas.microsoft.com/office/drawing/2014/main" id="{C80AAB8F-4F36-4D56-B104-D5ED1A480BEB}"/>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0" name="Rectangle 268">
                <a:extLst>
                  <a:ext uri="{FF2B5EF4-FFF2-40B4-BE49-F238E27FC236}">
                    <a16:creationId xmlns:a16="http://schemas.microsoft.com/office/drawing/2014/main" id="{69CA28B5-4B5F-42E8-B5D9-477156663997}"/>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1" name="Rectangle 269">
                <a:extLst>
                  <a:ext uri="{FF2B5EF4-FFF2-40B4-BE49-F238E27FC236}">
                    <a16:creationId xmlns:a16="http://schemas.microsoft.com/office/drawing/2014/main" id="{CE050994-ECBA-4AB4-9DF6-1864FD2D7BA8}"/>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2" name="Rectangle 270">
                <a:extLst>
                  <a:ext uri="{FF2B5EF4-FFF2-40B4-BE49-F238E27FC236}">
                    <a16:creationId xmlns:a16="http://schemas.microsoft.com/office/drawing/2014/main" id="{CDDCBF8A-3953-4D99-ABA2-D217663CABC6}"/>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3" name="Rectangle 271">
                <a:extLst>
                  <a:ext uri="{FF2B5EF4-FFF2-40B4-BE49-F238E27FC236}">
                    <a16:creationId xmlns:a16="http://schemas.microsoft.com/office/drawing/2014/main" id="{0535F826-4438-48C4-9753-9FEAEEBB8BCC}"/>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4" name="Rectangle 272">
                <a:extLst>
                  <a:ext uri="{FF2B5EF4-FFF2-40B4-BE49-F238E27FC236}">
                    <a16:creationId xmlns:a16="http://schemas.microsoft.com/office/drawing/2014/main" id="{3F483B96-9682-4588-8B5A-CFD4147B545A}"/>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5" name="Rectangle 273">
                <a:extLst>
                  <a:ext uri="{FF2B5EF4-FFF2-40B4-BE49-F238E27FC236}">
                    <a16:creationId xmlns:a16="http://schemas.microsoft.com/office/drawing/2014/main" id="{AE0468D6-C09E-4761-A47E-1181CCCDF53D}"/>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6" name="Rectangle 274">
                <a:extLst>
                  <a:ext uri="{FF2B5EF4-FFF2-40B4-BE49-F238E27FC236}">
                    <a16:creationId xmlns:a16="http://schemas.microsoft.com/office/drawing/2014/main" id="{694E2772-F4E2-474B-8E29-DEF6721CBC6B}"/>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7" name="Rectangle 275">
                <a:extLst>
                  <a:ext uri="{FF2B5EF4-FFF2-40B4-BE49-F238E27FC236}">
                    <a16:creationId xmlns:a16="http://schemas.microsoft.com/office/drawing/2014/main" id="{9741FA3F-7E00-4998-81D7-97EF4FE5C309}"/>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8" name="Rectangle 276">
                <a:extLst>
                  <a:ext uri="{FF2B5EF4-FFF2-40B4-BE49-F238E27FC236}">
                    <a16:creationId xmlns:a16="http://schemas.microsoft.com/office/drawing/2014/main" id="{EF90B7B1-75E2-48B6-80FC-EE133741ECEF}"/>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0" name="Rectangle 277">
                <a:extLst>
                  <a:ext uri="{FF2B5EF4-FFF2-40B4-BE49-F238E27FC236}">
                    <a16:creationId xmlns:a16="http://schemas.microsoft.com/office/drawing/2014/main" id="{3AAD4CC5-F788-423F-9906-6E6E858674ED}"/>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1" name="Rectangle 278">
                <a:extLst>
                  <a:ext uri="{FF2B5EF4-FFF2-40B4-BE49-F238E27FC236}">
                    <a16:creationId xmlns:a16="http://schemas.microsoft.com/office/drawing/2014/main" id="{615E3A60-9EFD-4E73-9DB1-B258C51981A7}"/>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2" name="Rectangle 279">
                <a:extLst>
                  <a:ext uri="{FF2B5EF4-FFF2-40B4-BE49-F238E27FC236}">
                    <a16:creationId xmlns:a16="http://schemas.microsoft.com/office/drawing/2014/main" id="{EE21898B-F653-4EFE-8C22-FED44205B685}"/>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3" name="Rectangle 280">
                <a:extLst>
                  <a:ext uri="{FF2B5EF4-FFF2-40B4-BE49-F238E27FC236}">
                    <a16:creationId xmlns:a16="http://schemas.microsoft.com/office/drawing/2014/main" id="{E74896F4-7B0D-4A10-A29A-E45357858C7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4" name="Rectangle 281">
                <a:extLst>
                  <a:ext uri="{FF2B5EF4-FFF2-40B4-BE49-F238E27FC236}">
                    <a16:creationId xmlns:a16="http://schemas.microsoft.com/office/drawing/2014/main" id="{D30F2618-3C3F-4C33-B349-D7F442F644D8}"/>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grpSp>
        <p:sp>
          <p:nvSpPr>
            <p:cNvPr id="165" name="TextBox 164">
              <a:extLst>
                <a:ext uri="{FF2B5EF4-FFF2-40B4-BE49-F238E27FC236}">
                  <a16:creationId xmlns:a16="http://schemas.microsoft.com/office/drawing/2014/main" id="{010F7660-3B29-4870-AF98-63A778473519}"/>
                </a:ext>
              </a:extLst>
            </p:cNvPr>
            <p:cNvSpPr txBox="1"/>
            <p:nvPr/>
          </p:nvSpPr>
          <p:spPr>
            <a:xfrm>
              <a:off x="11026973" y="2930974"/>
              <a:ext cx="760546" cy="24622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Manage</a:t>
              </a:r>
            </a:p>
          </p:txBody>
        </p:sp>
        <p:sp>
          <p:nvSpPr>
            <p:cNvPr id="174" name="Oval 173">
              <a:extLst>
                <a:ext uri="{FF2B5EF4-FFF2-40B4-BE49-F238E27FC236}">
                  <a16:creationId xmlns:a16="http://schemas.microsoft.com/office/drawing/2014/main" id="{55185448-DD5B-42A0-A88E-2F62E9500D89}"/>
                </a:ext>
              </a:extLst>
            </p:cNvPr>
            <p:cNvSpPr/>
            <p:nvPr/>
          </p:nvSpPr>
          <p:spPr>
            <a:xfrm>
              <a:off x="6627670" y="2869866"/>
              <a:ext cx="816058" cy="8418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5">
              <a:extLst>
                <a:ext uri="{FF2B5EF4-FFF2-40B4-BE49-F238E27FC236}">
                  <a16:creationId xmlns:a16="http://schemas.microsoft.com/office/drawing/2014/main" id="{D5CAE30E-6CC5-4F76-ADE3-1BDA41AF13CC}"/>
                </a:ext>
              </a:extLst>
            </p:cNvPr>
            <p:cNvSpPr>
              <a:spLocks noEditPoints="1"/>
            </p:cNvSpPr>
            <p:nvPr/>
          </p:nvSpPr>
          <p:spPr bwMode="auto">
            <a:xfrm>
              <a:off x="6937683" y="3268390"/>
              <a:ext cx="345033" cy="346372"/>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76" name="TextBox 175">
              <a:extLst>
                <a:ext uri="{FF2B5EF4-FFF2-40B4-BE49-F238E27FC236}">
                  <a16:creationId xmlns:a16="http://schemas.microsoft.com/office/drawing/2014/main" id="{E08DB4AC-BF5A-496D-BE2D-C9A9023983FB}"/>
                </a:ext>
              </a:extLst>
            </p:cNvPr>
            <p:cNvSpPr txBox="1"/>
            <p:nvPr/>
          </p:nvSpPr>
          <p:spPr>
            <a:xfrm>
              <a:off x="6837001" y="2916968"/>
              <a:ext cx="675147" cy="246221"/>
            </a:xfrm>
            <a:prstGeom prst="rect">
              <a:avLst/>
            </a:prstGeom>
            <a:noFill/>
          </p:spPr>
          <p:txBody>
            <a:bodyPr wrap="non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Govern</a:t>
              </a:r>
            </a:p>
          </p:txBody>
        </p:sp>
      </p:grpSp>
    </p:spTree>
    <p:extLst>
      <p:ext uri="{BB962C8B-B14F-4D97-AF65-F5344CB8AC3E}">
        <p14:creationId xmlns:p14="http://schemas.microsoft.com/office/powerpoint/2010/main" val="118618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BCB528BE-66DD-4C19-8D15-AD78038DAD4D}"/>
              </a:ext>
            </a:extLst>
          </p:cNvPr>
          <p:cNvSpPr>
            <a:spLocks noGrp="1"/>
          </p:cNvSpPr>
          <p:nvPr>
            <p:ph type="title"/>
          </p:nvPr>
        </p:nvSpPr>
        <p:spPr/>
        <p:txBody>
          <a:bodyPr/>
          <a:lstStyle/>
          <a:p>
            <a:r>
              <a:rPr lang="en-US" dirty="0"/>
              <a:t>Build the governance MVP </a:t>
            </a:r>
          </a:p>
        </p:txBody>
      </p:sp>
      <p:graphicFrame>
        <p:nvGraphicFramePr>
          <p:cNvPr id="4" name="Table 3">
            <a:extLst>
              <a:ext uri="{FF2B5EF4-FFF2-40B4-BE49-F238E27FC236}">
                <a16:creationId xmlns:a16="http://schemas.microsoft.com/office/drawing/2014/main" id="{79C1D6E9-1C64-44EE-B107-1E0C43699A88}"/>
              </a:ext>
            </a:extLst>
          </p:cNvPr>
          <p:cNvGraphicFramePr>
            <a:graphicFrameLocks noGrp="1"/>
          </p:cNvGraphicFramePr>
          <p:nvPr/>
        </p:nvGraphicFramePr>
        <p:xfrm>
          <a:off x="686175" y="1192213"/>
          <a:ext cx="10764927" cy="5379768"/>
        </p:xfrm>
        <a:graphic>
          <a:graphicData uri="http://schemas.openxmlformats.org/drawingml/2006/table">
            <a:tbl>
              <a:tblPr firstRow="1" bandRow="1">
                <a:tableStyleId>{5C22544A-7EE6-4342-B048-85BDC9FD1C3A}</a:tableStyleId>
              </a:tblPr>
              <a:tblGrid>
                <a:gridCol w="5318385">
                  <a:extLst>
                    <a:ext uri="{9D8B030D-6E8A-4147-A177-3AD203B41FA5}">
                      <a16:colId xmlns:a16="http://schemas.microsoft.com/office/drawing/2014/main" val="3117048529"/>
                    </a:ext>
                  </a:extLst>
                </a:gridCol>
                <a:gridCol w="5446542">
                  <a:extLst>
                    <a:ext uri="{9D8B030D-6E8A-4147-A177-3AD203B41FA5}">
                      <a16:colId xmlns:a16="http://schemas.microsoft.com/office/drawing/2014/main" val="49613360"/>
                    </a:ext>
                  </a:extLst>
                </a:gridCol>
              </a:tblGrid>
              <a:tr h="386854">
                <a:tc>
                  <a:txBody>
                    <a:bodyPr/>
                    <a:lstStyle/>
                    <a:p>
                      <a:pPr marL="0" marR="0" lvl="1" indent="0" algn="ctr" defTabSz="932742" rtl="0" eaLnBrk="1" fontAlgn="auto" latinLnBrk="0" hangingPunct="1">
                        <a:lnSpc>
                          <a:spcPct val="100000"/>
                        </a:lnSpc>
                        <a:spcBef>
                          <a:spcPts val="400"/>
                        </a:spcBef>
                        <a:spcAft>
                          <a:spcPts val="600"/>
                        </a:spcAft>
                        <a:buClrTx/>
                        <a:buSzPct val="90000"/>
                        <a:buFontTx/>
                        <a:buNone/>
                        <a:tabLst/>
                        <a:defRPr/>
                      </a:pPr>
                      <a:r>
                        <a:rPr kumimoji="0" lang="en-US" sz="2000" b="0" i="0" u="none" strike="noStrike" kern="1200" cap="none" spc="0" normalizeH="0" baseline="0" noProof="0" dirty="0">
                          <a:ln>
                            <a:noFill/>
                          </a:ln>
                          <a:solidFill>
                            <a:schemeClr val="tx2"/>
                          </a:solidFill>
                          <a:effectLst/>
                          <a:uLnTx/>
                          <a:uFillTx/>
                          <a:latin typeface="Segoe UI "/>
                          <a:cs typeface="Segoe UI Semibold" panose="020B0702040204020203" pitchFamily="34" charset="0"/>
                        </a:rPr>
                        <a:t>Standard enterprise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25425" marR="0" lvl="1" indent="0" algn="ctr" defTabSz="932742" rtl="0" eaLnBrk="1" fontAlgn="auto" latinLnBrk="0" hangingPunct="1">
                        <a:lnSpc>
                          <a:spcPct val="100000"/>
                        </a:lnSpc>
                        <a:spcBef>
                          <a:spcPts val="400"/>
                        </a:spcBef>
                        <a:spcAft>
                          <a:spcPts val="600"/>
                        </a:spcAft>
                        <a:buClrTx/>
                        <a:buSzPct val="90000"/>
                        <a:buFontTx/>
                        <a:buNone/>
                        <a:tabLst/>
                        <a:defRPr/>
                      </a:pPr>
                      <a:r>
                        <a:rPr kumimoji="0" lang="en-US" sz="2000" b="0" i="0" u="none" strike="noStrike" kern="1200" cap="none" spc="0" normalizeH="0" baseline="0" dirty="0">
                          <a:ln>
                            <a:noFill/>
                          </a:ln>
                          <a:solidFill>
                            <a:schemeClr val="tx2"/>
                          </a:solidFill>
                          <a:effectLst/>
                          <a:uLnTx/>
                          <a:uFillTx/>
                          <a:latin typeface="Segoe UI "/>
                          <a:ea typeface="+mn-ea"/>
                          <a:cs typeface="Segoe UI Semibold" panose="020B0702040204020203" pitchFamily="34" charset="0"/>
                        </a:rPr>
                        <a:t>Complex</a:t>
                      </a:r>
                      <a:r>
                        <a:rPr kumimoji="0" lang="en-US" sz="2000" b="0" i="0" u="none" strike="noStrike" kern="1200" cap="none" spc="0" normalizeH="0" baseline="0" noProof="0" dirty="0">
                          <a:ln>
                            <a:noFill/>
                          </a:ln>
                          <a:solidFill>
                            <a:schemeClr val="tx2"/>
                          </a:solidFill>
                          <a:effectLst/>
                          <a:uLnTx/>
                          <a:uFillTx/>
                          <a:latin typeface="Segoe UI "/>
                          <a:ea typeface="+mn-ea"/>
                          <a:cs typeface="Segoe UI Semibold" panose="020B0702040204020203" pitchFamily="34" charset="0"/>
                        </a:rPr>
                        <a:t> </a:t>
                      </a:r>
                      <a:r>
                        <a:rPr kumimoji="0" lang="en-US" sz="2000" b="0" i="0" u="none" strike="noStrike" kern="1200" cap="none" spc="0" normalizeH="0" baseline="0" dirty="0">
                          <a:ln>
                            <a:noFill/>
                          </a:ln>
                          <a:solidFill>
                            <a:schemeClr val="tx2"/>
                          </a:solidFill>
                          <a:effectLst/>
                          <a:uLnTx/>
                          <a:uFillTx/>
                          <a:latin typeface="Segoe UI "/>
                          <a:ea typeface="+mn-ea"/>
                          <a:cs typeface="Segoe UI Semibold" panose="020B0702040204020203" pitchFamily="34" charset="0"/>
                        </a:rPr>
                        <a:t>enterprise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66253599"/>
                  </a:ext>
                </a:extLst>
              </a:tr>
              <a:tr h="531501">
                <a:tc>
                  <a:txBody>
                    <a:bodyPr/>
                    <a:lstStyle/>
                    <a:p>
                      <a:pPr marL="341313" marR="0" lvl="1" indent="-341313" algn="l" defTabSz="932742" rtl="0" eaLnBrk="1" fontAlgn="auto" latinLnBrk="0" hangingPunct="1">
                        <a:lnSpc>
                          <a:spcPct val="100000"/>
                        </a:lnSpc>
                        <a:spcBef>
                          <a:spcPts val="400"/>
                        </a:spcBef>
                        <a:spcAft>
                          <a:spcPts val="600"/>
                        </a:spcAft>
                        <a:buClrTx/>
                        <a:buSzPct val="90000"/>
                        <a:buFont typeface="+mj-lt"/>
                        <a:buAutoNum type="arabicPeriod"/>
                        <a:tabLst/>
                        <a:defRPr/>
                      </a:pPr>
                      <a:r>
                        <a:rPr lang="en-US" sz="1400" b="0" kern="1200" dirty="0">
                          <a:solidFill>
                            <a:schemeClr val="tx1"/>
                          </a:solidFill>
                          <a:latin typeface="+mn-lt"/>
                          <a:ea typeface="+mn-ea"/>
                          <a:cs typeface="+mn-cs"/>
                        </a:rPr>
                        <a:t>Customers or staff reside largely in one geography</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520700" marR="0" lvl="1" indent="-341313" algn="l" defTabSz="932742" rtl="0" eaLnBrk="1" fontAlgn="auto" latinLnBrk="0" hangingPunct="1">
                        <a:lnSpc>
                          <a:spcPct val="100000"/>
                        </a:lnSpc>
                        <a:spcBef>
                          <a:spcPts val="400"/>
                        </a:spcBef>
                        <a:spcAft>
                          <a:spcPts val="600"/>
                        </a:spcAft>
                        <a:buClrTx/>
                        <a:buSzPct val="90000"/>
                        <a:buFont typeface="+mj-lt"/>
                        <a:buAutoNum type="arabicPeriod"/>
                        <a:tabLst/>
                        <a:defRPr/>
                      </a:pPr>
                      <a:r>
                        <a:rPr lang="en-US" sz="1400" b="0" kern="1200" dirty="0">
                          <a:solidFill>
                            <a:schemeClr val="tx1"/>
                          </a:solidFill>
                          <a:latin typeface="+mn-lt"/>
                          <a:ea typeface="+mn-ea"/>
                          <a:cs typeface="+mn-cs"/>
                        </a:rPr>
                        <a:t>Customers or staff reside in multiple geographies or require sovereign clouds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2899932"/>
                  </a:ext>
                </a:extLst>
              </a:tr>
              <a:tr h="531501">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2"/>
                        <a:tabLst/>
                        <a:defRPr/>
                      </a:pPr>
                      <a:r>
                        <a:rPr lang="en-US" sz="1400" dirty="0">
                          <a:solidFill>
                            <a:schemeClr val="tx1"/>
                          </a:solidFill>
                        </a:rPr>
                        <a:t>Business units share a common IT infrastructure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521208" marR="0" lvl="1" indent="-338328" algn="l" defTabSz="932742" rtl="0" eaLnBrk="1" fontAlgn="auto" latinLnBrk="0" hangingPunct="1">
                        <a:lnSpc>
                          <a:spcPct val="100000"/>
                        </a:lnSpc>
                        <a:spcBef>
                          <a:spcPts val="400"/>
                        </a:spcBef>
                        <a:spcAft>
                          <a:spcPts val="600"/>
                        </a:spcAft>
                        <a:buClrTx/>
                        <a:buSzPct val="90000"/>
                        <a:buFont typeface="+mj-lt"/>
                        <a:buAutoNum type="arabicPeriod" startAt="2"/>
                        <a:tabLst/>
                        <a:defRPr/>
                      </a:pPr>
                      <a:r>
                        <a:rPr lang="en-US" sz="1400" kern="1200" dirty="0">
                          <a:solidFill>
                            <a:schemeClr val="tx1"/>
                          </a:solidFill>
                          <a:latin typeface="+mn-lt"/>
                          <a:ea typeface="+mn-ea"/>
                          <a:cs typeface="+mn-cs"/>
                        </a:rPr>
                        <a:t>Multiple business units that do not share a common IT infrastructure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3841097"/>
                  </a:ext>
                </a:extLst>
              </a:tr>
              <a:tr h="531501">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3"/>
                        <a:tabLst/>
                        <a:defRPr/>
                      </a:pPr>
                      <a:r>
                        <a:rPr lang="en-US" sz="1400" dirty="0">
                          <a:solidFill>
                            <a:schemeClr val="tx1"/>
                          </a:solidFill>
                        </a:rPr>
                        <a:t>Single IT budget</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521208" marR="0" lvl="1" indent="-338328" algn="l" defTabSz="932742" rtl="0" eaLnBrk="1" fontAlgn="auto" latinLnBrk="0" hangingPunct="1">
                        <a:lnSpc>
                          <a:spcPct val="100000"/>
                        </a:lnSpc>
                        <a:spcBef>
                          <a:spcPts val="400"/>
                        </a:spcBef>
                        <a:spcAft>
                          <a:spcPts val="600"/>
                        </a:spcAft>
                        <a:buClrTx/>
                        <a:buSzPct val="90000"/>
                        <a:buFont typeface="+mj-lt"/>
                        <a:buAutoNum type="arabicPeriod" startAt="3"/>
                        <a:tabLst/>
                        <a:defRPr/>
                      </a:pPr>
                      <a:r>
                        <a:rPr lang="en-US" sz="1400" kern="1200" dirty="0">
                          <a:solidFill>
                            <a:schemeClr val="tx1"/>
                          </a:solidFill>
                          <a:latin typeface="+mn-lt"/>
                          <a:ea typeface="+mn-ea"/>
                          <a:cs typeface="+mn-cs"/>
                        </a:rPr>
                        <a:t>Budget allocated across business units and currencies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0945918"/>
                  </a:ext>
                </a:extLst>
              </a:tr>
              <a:tr h="531501">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4"/>
                        <a:tabLst/>
                        <a:defRPr/>
                      </a:pPr>
                      <a:r>
                        <a:rPr lang="en-US" sz="1400" dirty="0">
                          <a:solidFill>
                            <a:schemeClr val="tx1"/>
                          </a:solidFill>
                        </a:rPr>
                        <a:t>Capital expense-driven investments are planned yearly and usually cover only basic maintenance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521208" marR="0" lvl="1" indent="-338328" algn="l" defTabSz="932742" rtl="0" eaLnBrk="1" fontAlgn="auto" latinLnBrk="0" hangingPunct="1">
                        <a:lnSpc>
                          <a:spcPct val="100000"/>
                        </a:lnSpc>
                        <a:spcBef>
                          <a:spcPts val="400"/>
                        </a:spcBef>
                        <a:spcAft>
                          <a:spcPts val="600"/>
                        </a:spcAft>
                        <a:buClrTx/>
                        <a:buSzPct val="90000"/>
                        <a:buFont typeface="+mj-lt"/>
                        <a:buAutoNum type="arabicPeriod" startAt="4"/>
                        <a:tabLst/>
                        <a:defRPr/>
                      </a:pPr>
                      <a:r>
                        <a:rPr lang="en-US" sz="1400" kern="1200" dirty="0">
                          <a:solidFill>
                            <a:schemeClr val="tx1"/>
                          </a:solidFill>
                          <a:latin typeface="+mn-lt"/>
                          <a:ea typeface="+mn-ea"/>
                          <a:cs typeface="+mn-cs"/>
                        </a:rPr>
                        <a:t>Capital expense-driven investments are planned yearly;  often include maintenance and refresh cycles of 3-5 years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0384439"/>
                  </a:ext>
                </a:extLst>
              </a:tr>
              <a:tr h="531501">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5"/>
                        <a:tabLst/>
                        <a:defRPr/>
                      </a:pPr>
                      <a:r>
                        <a:rPr lang="en-US" sz="1400" dirty="0">
                          <a:solidFill>
                            <a:schemeClr val="tx1"/>
                          </a:solidFill>
                        </a:rPr>
                        <a:t>Datacenter or third-party hosting providers with fewer than five datacenters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521208" marR="0" lvl="1" indent="-338328" algn="l" defTabSz="932742" rtl="0" eaLnBrk="1" fontAlgn="auto" latinLnBrk="0" hangingPunct="1">
                        <a:lnSpc>
                          <a:spcPct val="100000"/>
                        </a:lnSpc>
                        <a:spcBef>
                          <a:spcPts val="400"/>
                        </a:spcBef>
                        <a:spcAft>
                          <a:spcPts val="600"/>
                        </a:spcAft>
                        <a:buClrTx/>
                        <a:buSzPct val="90000"/>
                        <a:buFont typeface="+mj-lt"/>
                        <a:buAutoNum type="arabicPeriod" startAt="5"/>
                        <a:tabLst/>
                        <a:defRPr/>
                      </a:pPr>
                      <a:r>
                        <a:rPr lang="en-US" sz="1400" kern="1200" dirty="0">
                          <a:solidFill>
                            <a:schemeClr val="tx1"/>
                          </a:solidFill>
                          <a:latin typeface="+mn-lt"/>
                          <a:ea typeface="+mn-ea"/>
                          <a:cs typeface="+mn-cs"/>
                        </a:rPr>
                        <a:t>Datacenter or third-party hosting providers with more than five datacenters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2830524"/>
                  </a:ext>
                </a:extLst>
              </a:tr>
              <a:tr h="531501">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6"/>
                        <a:tabLst/>
                        <a:defRPr/>
                      </a:pPr>
                      <a:r>
                        <a:rPr lang="en-US" sz="1400" dirty="0">
                          <a:solidFill>
                            <a:schemeClr val="tx1"/>
                          </a:solidFill>
                        </a:rPr>
                        <a:t>Networking includes no WAN; or 1-2 WAN providers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521208" marR="0" lvl="1" indent="-338328" algn="l" defTabSz="932742" rtl="0" eaLnBrk="1" fontAlgn="auto" latinLnBrk="0" hangingPunct="1">
                        <a:lnSpc>
                          <a:spcPct val="100000"/>
                        </a:lnSpc>
                        <a:spcBef>
                          <a:spcPts val="400"/>
                        </a:spcBef>
                        <a:spcAft>
                          <a:spcPts val="600"/>
                        </a:spcAft>
                        <a:buClrTx/>
                        <a:buSzPct val="90000"/>
                        <a:buFont typeface="+mj-lt"/>
                        <a:buAutoNum type="arabicPeriod" startAt="6"/>
                        <a:tabLst/>
                        <a:defRPr/>
                      </a:pPr>
                      <a:r>
                        <a:rPr lang="en-US" sz="1400" kern="1200" dirty="0">
                          <a:solidFill>
                            <a:schemeClr val="tx1"/>
                          </a:solidFill>
                          <a:latin typeface="+mn-lt"/>
                          <a:ea typeface="+mn-ea"/>
                          <a:cs typeface="+mn-cs"/>
                        </a:rPr>
                        <a:t>Networking includes complex network or global WAN</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3230233"/>
                  </a:ext>
                </a:extLst>
              </a:tr>
              <a:tr h="531501">
                <a:tc>
                  <a:txBody>
                    <a:bodyPr/>
                    <a:lstStyle/>
                    <a:p>
                      <a:pPr marL="342900" lvl="1" indent="-342900" algn="l" defTabSz="932742" rtl="0" eaLnBrk="1" latinLnBrk="0" hangingPunct="1">
                        <a:spcBef>
                          <a:spcPts val="400"/>
                        </a:spcBef>
                        <a:spcAft>
                          <a:spcPts val="600"/>
                        </a:spcAft>
                        <a:buSzPct val="90000"/>
                        <a:buFont typeface="+mj-lt"/>
                        <a:buAutoNum type="arabicPeriod" startAt="7"/>
                        <a:defRPr/>
                      </a:pPr>
                      <a:r>
                        <a:rPr lang="en-US" sz="1400" kern="1200" dirty="0">
                          <a:solidFill>
                            <a:schemeClr val="tx1"/>
                          </a:solidFill>
                          <a:latin typeface="+mn-lt"/>
                          <a:ea typeface="+mn-ea"/>
                          <a:cs typeface="+mn-cs"/>
                        </a:rPr>
                        <a:t>Identity is a single forest, single domain</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521208" lvl="1" indent="-338328" algn="l" defTabSz="932742" rtl="0" eaLnBrk="1" latinLnBrk="0" hangingPunct="1">
                        <a:spcBef>
                          <a:spcPts val="400"/>
                        </a:spcBef>
                        <a:spcAft>
                          <a:spcPts val="600"/>
                        </a:spcAft>
                        <a:buSzPct val="90000"/>
                        <a:buFont typeface="+mj-lt"/>
                        <a:buAutoNum type="arabicPeriod" startAt="7"/>
                        <a:defRPr/>
                      </a:pPr>
                      <a:r>
                        <a:rPr lang="en-US" sz="1400" kern="1200" dirty="0">
                          <a:solidFill>
                            <a:schemeClr val="tx1"/>
                          </a:solidFill>
                          <a:latin typeface="+mn-lt"/>
                          <a:ea typeface="+mn-ea"/>
                          <a:cs typeface="+mn-cs"/>
                        </a:rPr>
                        <a:t>Identity consists of multiple forests, multiple domains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927270"/>
                  </a:ext>
                </a:extLst>
              </a:tr>
              <a:tr h="531501">
                <a:tc>
                  <a:txBody>
                    <a:bodyPr/>
                    <a:lstStyle/>
                    <a:p>
                      <a:pPr marL="342900" lvl="1" indent="-342900" algn="l" defTabSz="932742" rtl="0" eaLnBrk="1" latinLnBrk="0" hangingPunct="1">
                        <a:spcBef>
                          <a:spcPts val="400"/>
                        </a:spcBef>
                        <a:spcAft>
                          <a:spcPts val="600"/>
                        </a:spcAft>
                        <a:buSzPct val="90000"/>
                        <a:buFont typeface="+mj-lt"/>
                        <a:buAutoNum type="arabicPeriod" startAt="8"/>
                        <a:defRPr/>
                      </a:pPr>
                      <a:r>
                        <a:rPr lang="en-US" sz="1400" kern="1200" dirty="0">
                          <a:solidFill>
                            <a:schemeClr val="tx1"/>
                          </a:solidFill>
                          <a:latin typeface="+mn-lt"/>
                          <a:ea typeface="+mn-ea"/>
                          <a:cs typeface="+mn-cs"/>
                        </a:rPr>
                        <a:t>Cost Management (cloud accounting) </a:t>
                      </a:r>
                      <a:r>
                        <a:rPr lang="en-US" sz="1400" kern="1200" dirty="0" err="1">
                          <a:solidFill>
                            <a:schemeClr val="tx1"/>
                          </a:solidFill>
                          <a:latin typeface="+mn-lt"/>
                          <a:ea typeface="+mn-ea"/>
                          <a:cs typeface="+mn-cs"/>
                        </a:rPr>
                        <a:t>showback</a:t>
                      </a:r>
                      <a:r>
                        <a:rPr lang="en-US" sz="1400" kern="1200" dirty="0">
                          <a:solidFill>
                            <a:schemeClr val="tx1"/>
                          </a:solidFill>
                          <a:latin typeface="+mn-lt"/>
                          <a:ea typeface="+mn-ea"/>
                          <a:cs typeface="+mn-cs"/>
                        </a:rPr>
                        <a:t> model – billing is centralized through IT</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521208" lvl="1" indent="-338328" algn="l" defTabSz="932742" rtl="0" eaLnBrk="1" latinLnBrk="0" hangingPunct="1">
                        <a:spcBef>
                          <a:spcPts val="400"/>
                        </a:spcBef>
                        <a:spcAft>
                          <a:spcPts val="600"/>
                        </a:spcAft>
                        <a:buSzPct val="90000"/>
                        <a:buFont typeface="+mj-lt"/>
                        <a:buAutoNum type="arabicPeriod" startAt="8"/>
                        <a:defRPr/>
                      </a:pPr>
                      <a:r>
                        <a:rPr lang="en-US" sz="1400" kern="1200" dirty="0">
                          <a:solidFill>
                            <a:schemeClr val="tx1"/>
                          </a:solidFill>
                          <a:latin typeface="+mn-lt"/>
                          <a:ea typeface="+mn-ea"/>
                          <a:cs typeface="+mn-cs"/>
                        </a:rPr>
                        <a:t>Cost Management (cloud accounting) chargeback model – billing can be distributed through IT procurement</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8843495"/>
                  </a:ext>
                </a:extLst>
              </a:tr>
              <a:tr h="714192">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9"/>
                        <a:tabLst/>
                        <a:defRPr/>
                      </a:pPr>
                      <a:r>
                        <a:rPr lang="en-US" sz="1400" dirty="0">
                          <a:solidFill>
                            <a:schemeClr val="tx1"/>
                          </a:solidFill>
                        </a:rPr>
                        <a:t>Security Baseline – protected data: company financial data and IP. Limited customer data. No third-party compliance requirements.</a:t>
                      </a: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521208" marR="0" lvl="1" indent="-338328" algn="l" defTabSz="932742" rtl="0" eaLnBrk="1" fontAlgn="auto" latinLnBrk="0" hangingPunct="1">
                        <a:lnSpc>
                          <a:spcPct val="100000"/>
                        </a:lnSpc>
                        <a:spcBef>
                          <a:spcPts val="400"/>
                        </a:spcBef>
                        <a:spcAft>
                          <a:spcPts val="600"/>
                        </a:spcAft>
                        <a:buClrTx/>
                        <a:buSzPct val="90000"/>
                        <a:buFont typeface="+mj-lt"/>
                        <a:buAutoNum type="arabicPeriod" startAt="9"/>
                        <a:tabLst/>
                        <a:defRPr/>
                      </a:pPr>
                      <a:r>
                        <a:rPr lang="en-US" sz="1400" kern="1200" dirty="0">
                          <a:solidFill>
                            <a:schemeClr val="tx1"/>
                          </a:solidFill>
                          <a:latin typeface="+mn-lt"/>
                          <a:ea typeface="+mn-ea"/>
                          <a:cs typeface="+mn-cs"/>
                        </a:rPr>
                        <a:t>Security Baseline (protected data) – Multiple collections of customers' financial and personal data</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9688977"/>
                  </a:ext>
                </a:extLst>
              </a:tr>
            </a:tbl>
          </a:graphicData>
        </a:graphic>
      </p:graphicFrame>
    </p:spTree>
    <p:extLst>
      <p:ext uri="{BB962C8B-B14F-4D97-AF65-F5344CB8AC3E}">
        <p14:creationId xmlns:p14="http://schemas.microsoft.com/office/powerpoint/2010/main" val="2579806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55995" y="556382"/>
            <a:ext cx="9039864" cy="644256"/>
          </a:xfrm>
        </p:spPr>
        <p:txBody>
          <a:bodyPr/>
          <a:lstStyle/>
          <a:p>
            <a:r>
              <a:rPr lang="en-US" dirty="0"/>
              <a:t>Making Governance Actionable with </a:t>
            </a:r>
            <a:r>
              <a:rPr lang="en-US" dirty="0">
                <a:solidFill>
                  <a:schemeClr val="tx2"/>
                </a:solidFill>
              </a:rPr>
              <a:t>Azure Native Tools</a:t>
            </a:r>
          </a:p>
        </p:txBody>
      </p:sp>
      <p:sp>
        <p:nvSpPr>
          <p:cNvPr id="13" name="Rectangle 12">
            <a:extLst>
              <a:ext uri="{FF2B5EF4-FFF2-40B4-BE49-F238E27FC236}">
                <a16:creationId xmlns:a16="http://schemas.microsoft.com/office/drawing/2014/main" id="{471DBD0C-C89B-46C2-9B49-DAC30C14D663}"/>
              </a:ext>
              <a:ext uri="{C183D7F6-B498-43B3-948B-1728B52AA6E4}">
                <adec:decorative xmlns:adec="http://schemas.microsoft.com/office/drawing/2017/decorative" val="1"/>
              </a:ext>
            </a:extLst>
          </p:cNvPr>
          <p:cNvSpPr/>
          <p:nvPr/>
        </p:nvSpPr>
        <p:spPr bwMode="auto">
          <a:xfrm>
            <a:off x="501582" y="1913686"/>
            <a:ext cx="11188836" cy="467471"/>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TextBox 77">
            <a:extLst>
              <a:ext uri="{FF2B5EF4-FFF2-40B4-BE49-F238E27FC236}">
                <a16:creationId xmlns:a16="http://schemas.microsoft.com/office/drawing/2014/main" id="{5BB5A3B2-FB35-4AC5-A0BD-4F1DCABFCF83}"/>
              </a:ext>
              <a:ext uri="{C183D7F6-B498-43B3-948B-1728B52AA6E4}">
                <adec:decorative xmlns:adec="http://schemas.microsoft.com/office/drawing/2017/decorative" val="1"/>
              </a:ext>
            </a:extLst>
          </p:cNvPr>
          <p:cNvSpPr txBox="1"/>
          <p:nvPr/>
        </p:nvSpPr>
        <p:spPr>
          <a:xfrm>
            <a:off x="4861560" y="1759798"/>
            <a:ext cx="2468880" cy="307777"/>
          </a:xfrm>
          <a:prstGeom prst="rect">
            <a:avLst/>
          </a:prstGeom>
          <a:solidFill>
            <a:schemeClr val="bg2"/>
          </a:solidFill>
        </p:spPr>
        <p:txBody>
          <a:bodyPr wrap="square" lIns="0" tIns="0" rIns="0" bIns="0" rtlCol="0">
            <a:spAutoFit/>
          </a:bodyPr>
          <a:lstStyle/>
          <a:p>
            <a:pPr marL="0" marR="0" lvl="1" indent="0" algn="ctr" defTabSz="932742" rtl="0" eaLnBrk="1" fontAlgn="auto" latinLnBrk="0" hangingPunct="1">
              <a:lnSpc>
                <a:spcPct val="100000"/>
              </a:lnSpc>
              <a:spcBef>
                <a:spcPts val="400"/>
              </a:spcBef>
              <a:spcAft>
                <a:spcPts val="600"/>
              </a:spcAft>
              <a:buClrTx/>
              <a:buSzPct val="90000"/>
              <a:buFontTx/>
              <a:buNone/>
              <a:tabLst/>
              <a:defRPr/>
            </a:pPr>
            <a:endParaRPr kumimoji="0" lang="en-US" sz="2000" b="0" i="0" u="none" strike="noStrike" kern="1200" cap="none" spc="0" normalizeH="0" baseline="0" noProof="0" dirty="0">
              <a:ln>
                <a:noFill/>
              </a:ln>
              <a:solidFill>
                <a:srgbClr val="0078D3"/>
              </a:solidFill>
              <a:effectLst/>
              <a:uLnTx/>
              <a:uFillTx/>
              <a:latin typeface="Segoe UI "/>
              <a:ea typeface="+mn-ea"/>
              <a:cs typeface="Segoe UI Semibold" panose="020B0702040204020203" pitchFamily="34" charset="0"/>
            </a:endParaRPr>
          </a:p>
        </p:txBody>
      </p:sp>
      <p:sp>
        <p:nvSpPr>
          <p:cNvPr id="2" name="Content Placeholder 1">
            <a:extLst>
              <a:ext uri="{FF2B5EF4-FFF2-40B4-BE49-F238E27FC236}">
                <a16:creationId xmlns:a16="http://schemas.microsoft.com/office/drawing/2014/main" id="{A0165458-4C58-4362-A759-F294D6DBF045}"/>
              </a:ext>
            </a:extLst>
          </p:cNvPr>
          <p:cNvSpPr>
            <a:spLocks noGrp="1"/>
          </p:cNvSpPr>
          <p:nvPr>
            <p:ph sz="quarter" idx="10"/>
          </p:nvPr>
        </p:nvSpPr>
        <p:spPr>
          <a:xfrm>
            <a:off x="4942077" y="1668835"/>
            <a:ext cx="2466975" cy="310896"/>
          </a:xfrm>
        </p:spPr>
        <p:txBody>
          <a:bodyPr/>
          <a:lstStyle/>
          <a:p>
            <a:pPr lvl="1" algn="ctr" defTabSz="932742">
              <a:spcBef>
                <a:spcPts val="400"/>
              </a:spcBef>
              <a:spcAft>
                <a:spcPts val="600"/>
              </a:spcAft>
              <a:defRPr/>
            </a:pPr>
            <a:r>
              <a:rPr lang="en-US" sz="2000" dirty="0">
                <a:solidFill>
                  <a:srgbClr val="0078D3"/>
                </a:solidFill>
                <a:latin typeface="Segoe UI "/>
                <a:cs typeface="Segoe UI Semibold" panose="020B0702040204020203" pitchFamily="34" charset="0"/>
              </a:rPr>
              <a:t>Cloud Native Tools</a:t>
            </a:r>
            <a:endParaRPr lang="en-US" dirty="0"/>
          </a:p>
        </p:txBody>
      </p:sp>
      <p:sp>
        <p:nvSpPr>
          <p:cNvPr id="26" name="Rectangle 25">
            <a:extLst>
              <a:ext uri="{FF2B5EF4-FFF2-40B4-BE49-F238E27FC236}">
                <a16:creationId xmlns:a16="http://schemas.microsoft.com/office/drawing/2014/main" id="{ED052C62-1A51-4FC4-9C26-C2AF3232EF79}"/>
              </a:ext>
              <a:ext uri="{C183D7F6-B498-43B3-948B-1728B52AA6E4}">
                <adec:decorative xmlns:adec="http://schemas.microsoft.com/office/drawing/2017/decorative" val="1"/>
              </a:ext>
            </a:extLst>
          </p:cNvPr>
          <p:cNvSpPr/>
          <p:nvPr/>
        </p:nvSpPr>
        <p:spPr bwMode="auto">
          <a:xfrm>
            <a:off x="455995" y="2194406"/>
            <a:ext cx="11553443" cy="2940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 name="Group 27">
            <a:extLst>
              <a:ext uri="{FF2B5EF4-FFF2-40B4-BE49-F238E27FC236}">
                <a16:creationId xmlns:a16="http://schemas.microsoft.com/office/drawing/2014/main" id="{AD8C48FE-7E56-4681-9548-5E52032D2CD2}"/>
              </a:ext>
              <a:ext uri="{C183D7F6-B498-43B3-948B-1728B52AA6E4}">
                <adec:decorative xmlns:adec="http://schemas.microsoft.com/office/drawing/2017/decorative" val="1"/>
              </a:ext>
            </a:extLst>
          </p:cNvPr>
          <p:cNvGrpSpPr/>
          <p:nvPr/>
        </p:nvGrpSpPr>
        <p:grpSpPr>
          <a:xfrm>
            <a:off x="499544" y="2194406"/>
            <a:ext cx="2194560" cy="4343397"/>
            <a:chOff x="499544" y="2194406"/>
            <a:chExt cx="2194560" cy="4343397"/>
          </a:xfrm>
        </p:grpSpPr>
        <p:sp>
          <p:nvSpPr>
            <p:cNvPr id="3" name="Rectangle 2">
              <a:extLst>
                <a:ext uri="{FF2B5EF4-FFF2-40B4-BE49-F238E27FC236}">
                  <a16:creationId xmlns:a16="http://schemas.microsoft.com/office/drawing/2014/main" id="{28EA9095-D6E6-4D78-82AE-2420EC750268}"/>
                </a:ext>
                <a:ext uri="{C183D7F6-B498-43B3-948B-1728B52AA6E4}">
                  <adec:decorative xmlns:adec="http://schemas.microsoft.com/office/drawing/2017/decorative" val="1"/>
                </a:ext>
              </a:extLst>
            </p:cNvPr>
            <p:cNvSpPr/>
            <p:nvPr/>
          </p:nvSpPr>
          <p:spPr bwMode="auto">
            <a:xfrm>
              <a:off x="499544" y="2194406"/>
              <a:ext cx="2194560" cy="4343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Freeform: Shape 29">
              <a:extLst>
                <a:ext uri="{FF2B5EF4-FFF2-40B4-BE49-F238E27FC236}">
                  <a16:creationId xmlns:a16="http://schemas.microsoft.com/office/drawing/2014/main" id="{87877805-8002-4E22-8F2F-4EB49D0C35E5}"/>
                </a:ext>
                <a:ext uri="{C183D7F6-B498-43B3-948B-1728B52AA6E4}">
                  <adec:decorative xmlns:adec="http://schemas.microsoft.com/office/drawing/2017/decorative" val="1"/>
                </a:ext>
              </a:extLst>
            </p:cNvPr>
            <p:cNvSpPr/>
            <p:nvPr/>
          </p:nvSpPr>
          <p:spPr>
            <a:xfrm>
              <a:off x="1303915" y="2450938"/>
              <a:ext cx="262258" cy="179769"/>
            </a:xfrm>
            <a:custGeom>
              <a:avLst/>
              <a:gdLst>
                <a:gd name="connsiteX0" fmla="*/ 213162 w 213625"/>
                <a:gd name="connsiteY0" fmla="*/ 46417 h 146433"/>
                <a:gd name="connsiteX1" fmla="*/ 213626 w 213625"/>
                <a:gd name="connsiteY1" fmla="*/ 46417 h 146433"/>
                <a:gd name="connsiteX2" fmla="*/ 213626 w 213625"/>
                <a:gd name="connsiteY2" fmla="*/ 0 h 146433"/>
                <a:gd name="connsiteX3" fmla="*/ 0 w 213625"/>
                <a:gd name="connsiteY3" fmla="*/ 123572 h 146433"/>
                <a:gd name="connsiteX4" fmla="*/ 39505 w 213625"/>
                <a:gd name="connsiteY4" fmla="*/ 146433 h 146433"/>
                <a:gd name="connsiteX5" fmla="*/ 213162 w 213625"/>
                <a:gd name="connsiteY5" fmla="*/ 46417 h 146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625" h="146433">
                  <a:moveTo>
                    <a:pt x="213162" y="46417"/>
                  </a:moveTo>
                  <a:cubicBezTo>
                    <a:pt x="213317" y="46417"/>
                    <a:pt x="213471" y="46417"/>
                    <a:pt x="213626" y="46417"/>
                  </a:cubicBezTo>
                  <a:lnTo>
                    <a:pt x="213626" y="0"/>
                  </a:lnTo>
                  <a:cubicBezTo>
                    <a:pt x="122877" y="0"/>
                    <a:pt x="45374" y="44834"/>
                    <a:pt x="0" y="123572"/>
                  </a:cubicBezTo>
                  <a:lnTo>
                    <a:pt x="39505" y="146433"/>
                  </a:lnTo>
                  <a:cubicBezTo>
                    <a:pt x="74259" y="86616"/>
                    <a:pt x="138980" y="46417"/>
                    <a:pt x="213162" y="46417"/>
                  </a:cubicBezTo>
                  <a:close/>
                </a:path>
              </a:pathLst>
            </a:custGeom>
            <a:solidFill>
              <a:srgbClr val="54C8E8"/>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C9A6B34D-E692-4923-8842-1AADFFA839EB}"/>
                </a:ext>
                <a:ext uri="{C183D7F6-B498-43B3-948B-1728B52AA6E4}">
                  <adec:decorative xmlns:adec="http://schemas.microsoft.com/office/drawing/2017/decorative" val="1"/>
                </a:ext>
              </a:extLst>
            </p:cNvPr>
            <p:cNvSpPr/>
            <p:nvPr/>
          </p:nvSpPr>
          <p:spPr>
            <a:xfrm>
              <a:off x="1262138" y="2602642"/>
              <a:ext cx="90276" cy="303408"/>
            </a:xfrm>
            <a:custGeom>
              <a:avLst/>
              <a:gdLst>
                <a:gd name="connsiteX0" fmla="*/ 46388 w 73535"/>
                <a:gd name="connsiteY0" fmla="*/ 123649 h 247144"/>
                <a:gd name="connsiteX1" fmla="*/ 73535 w 73535"/>
                <a:gd name="connsiteY1" fmla="*/ 22861 h 247144"/>
                <a:gd name="connsiteX2" fmla="*/ 34031 w 73535"/>
                <a:gd name="connsiteY2" fmla="*/ 0 h 247144"/>
                <a:gd name="connsiteX3" fmla="*/ 34031 w 73535"/>
                <a:gd name="connsiteY3" fmla="*/ 247145 h 247144"/>
                <a:gd name="connsiteX4" fmla="*/ 73458 w 73535"/>
                <a:gd name="connsiteY4" fmla="*/ 224322 h 247144"/>
                <a:gd name="connsiteX5" fmla="*/ 46388 w 73535"/>
                <a:gd name="connsiteY5" fmla="*/ 123649 h 24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535" h="247144">
                  <a:moveTo>
                    <a:pt x="46388" y="123649"/>
                  </a:moveTo>
                  <a:cubicBezTo>
                    <a:pt x="46388" y="86887"/>
                    <a:pt x="56312" y="52480"/>
                    <a:pt x="73535" y="22861"/>
                  </a:cubicBezTo>
                  <a:lnTo>
                    <a:pt x="34031" y="0"/>
                  </a:lnTo>
                  <a:cubicBezTo>
                    <a:pt x="-11344" y="78739"/>
                    <a:pt x="-11344" y="168406"/>
                    <a:pt x="34031" y="247145"/>
                  </a:cubicBezTo>
                  <a:lnTo>
                    <a:pt x="73458" y="224322"/>
                  </a:lnTo>
                  <a:cubicBezTo>
                    <a:pt x="56274" y="194742"/>
                    <a:pt x="46388" y="160335"/>
                    <a:pt x="46388" y="123649"/>
                  </a:cubicBezTo>
                  <a:close/>
                </a:path>
              </a:pathLst>
            </a:custGeom>
            <a:solidFill>
              <a:schemeClr val="accent5"/>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D18AC572-3295-4DC8-9283-13CBD36F337D}"/>
                </a:ext>
                <a:ext uri="{C183D7F6-B498-43B3-948B-1728B52AA6E4}">
                  <adec:decorative xmlns:adec="http://schemas.microsoft.com/office/drawing/2017/decorative" val="1"/>
                </a:ext>
              </a:extLst>
            </p:cNvPr>
            <p:cNvSpPr/>
            <p:nvPr/>
          </p:nvSpPr>
          <p:spPr>
            <a:xfrm>
              <a:off x="1303915" y="2878032"/>
              <a:ext cx="262258" cy="179722"/>
            </a:xfrm>
            <a:custGeom>
              <a:avLst/>
              <a:gdLst>
                <a:gd name="connsiteX0" fmla="*/ 213162 w 213625"/>
                <a:gd name="connsiteY0" fmla="*/ 100132 h 146394"/>
                <a:gd name="connsiteX1" fmla="*/ 39466 w 213625"/>
                <a:gd name="connsiteY1" fmla="*/ 0 h 146394"/>
                <a:gd name="connsiteX2" fmla="*/ 0 w 213625"/>
                <a:gd name="connsiteY2" fmla="*/ 22822 h 146394"/>
                <a:gd name="connsiteX3" fmla="*/ 213626 w 213625"/>
                <a:gd name="connsiteY3" fmla="*/ 146395 h 146394"/>
                <a:gd name="connsiteX4" fmla="*/ 213626 w 213625"/>
                <a:gd name="connsiteY4" fmla="*/ 100094 h 146394"/>
                <a:gd name="connsiteX5" fmla="*/ 213162 w 213625"/>
                <a:gd name="connsiteY5" fmla="*/ 100132 h 14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625" h="146394">
                  <a:moveTo>
                    <a:pt x="213162" y="100132"/>
                  </a:moveTo>
                  <a:cubicBezTo>
                    <a:pt x="138980" y="100132"/>
                    <a:pt x="74221" y="59855"/>
                    <a:pt x="39466" y="0"/>
                  </a:cubicBezTo>
                  <a:lnTo>
                    <a:pt x="0" y="22822"/>
                  </a:lnTo>
                  <a:cubicBezTo>
                    <a:pt x="45374" y="101561"/>
                    <a:pt x="122877" y="146395"/>
                    <a:pt x="213626" y="146395"/>
                  </a:cubicBezTo>
                  <a:lnTo>
                    <a:pt x="213626" y="100094"/>
                  </a:lnTo>
                  <a:cubicBezTo>
                    <a:pt x="213471" y="100094"/>
                    <a:pt x="213317" y="100132"/>
                    <a:pt x="213162" y="100132"/>
                  </a:cubicBezTo>
                  <a:close/>
                </a:path>
              </a:pathLst>
            </a:custGeom>
            <a:solidFill>
              <a:schemeClr val="tx2"/>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3106967B-5A95-4A43-8994-8A5F84B73FE2}"/>
                </a:ext>
                <a:ext uri="{C183D7F6-B498-43B3-948B-1728B52AA6E4}">
                  <adec:decorative xmlns:adec="http://schemas.microsoft.com/office/drawing/2017/decorative" val="1"/>
                </a:ext>
              </a:extLst>
            </p:cNvPr>
            <p:cNvSpPr/>
            <p:nvPr/>
          </p:nvSpPr>
          <p:spPr>
            <a:xfrm>
              <a:off x="1566174" y="2450938"/>
              <a:ext cx="302792" cy="606817"/>
            </a:xfrm>
            <a:custGeom>
              <a:avLst/>
              <a:gdLst>
                <a:gd name="connsiteX0" fmla="*/ 0 w 246642"/>
                <a:gd name="connsiteY0" fmla="*/ 0 h 494289"/>
                <a:gd name="connsiteX1" fmla="*/ 0 w 246642"/>
                <a:gd name="connsiteY1" fmla="*/ 46417 h 494289"/>
                <a:gd name="connsiteX2" fmla="*/ 200342 w 246642"/>
                <a:gd name="connsiteY2" fmla="*/ 247222 h 494289"/>
                <a:gd name="connsiteX3" fmla="*/ 0 w 246642"/>
                <a:gd name="connsiteY3" fmla="*/ 448027 h 494289"/>
                <a:gd name="connsiteX4" fmla="*/ 0 w 246642"/>
                <a:gd name="connsiteY4" fmla="*/ 494289 h 494289"/>
                <a:gd name="connsiteX5" fmla="*/ 246643 w 246642"/>
                <a:gd name="connsiteY5" fmla="*/ 247145 h 494289"/>
                <a:gd name="connsiteX6" fmla="*/ 0 w 246642"/>
                <a:gd name="connsiteY6" fmla="*/ 0 h 49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642" h="494289">
                  <a:moveTo>
                    <a:pt x="0" y="0"/>
                  </a:moveTo>
                  <a:lnTo>
                    <a:pt x="0" y="46417"/>
                  </a:lnTo>
                  <a:cubicBezTo>
                    <a:pt x="110674" y="46687"/>
                    <a:pt x="200342" y="136470"/>
                    <a:pt x="200342" y="247222"/>
                  </a:cubicBezTo>
                  <a:cubicBezTo>
                    <a:pt x="200342" y="357973"/>
                    <a:pt x="110674" y="447756"/>
                    <a:pt x="0" y="448027"/>
                  </a:cubicBezTo>
                  <a:lnTo>
                    <a:pt x="0" y="494289"/>
                  </a:lnTo>
                  <a:cubicBezTo>
                    <a:pt x="136200" y="494289"/>
                    <a:pt x="246643" y="383653"/>
                    <a:pt x="246643" y="247145"/>
                  </a:cubicBezTo>
                  <a:cubicBezTo>
                    <a:pt x="246643" y="110636"/>
                    <a:pt x="136200" y="0"/>
                    <a:pt x="0" y="0"/>
                  </a:cubicBezTo>
                  <a:close/>
                </a:path>
              </a:pathLst>
            </a:custGeom>
            <a:solidFill>
              <a:schemeClr val="tx2"/>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EA4C4C6A-6BC9-4029-AE84-1DDDEB4A6D80}"/>
                </a:ext>
                <a:ext uri="{C183D7F6-B498-43B3-948B-1728B52AA6E4}">
                  <adec:decorative xmlns:adec="http://schemas.microsoft.com/office/drawing/2017/decorative" val="1"/>
                </a:ext>
              </a:extLst>
            </p:cNvPr>
            <p:cNvSpPr/>
            <p:nvPr/>
          </p:nvSpPr>
          <p:spPr>
            <a:xfrm>
              <a:off x="1489706" y="2609847"/>
              <a:ext cx="151704" cy="288996"/>
            </a:xfrm>
            <a:custGeom>
              <a:avLst/>
              <a:gdLst>
                <a:gd name="connsiteX0" fmla="*/ 123572 w 123572"/>
                <a:gd name="connsiteY0" fmla="*/ 157168 h 235405"/>
                <a:gd name="connsiteX1" fmla="*/ 110134 w 123572"/>
                <a:gd name="connsiteY1" fmla="*/ 191537 h 235405"/>
                <a:gd name="connsiteX2" fmla="*/ 70938 w 123572"/>
                <a:gd name="connsiteY2" fmla="*/ 207486 h 235405"/>
                <a:gd name="connsiteX3" fmla="*/ 70938 w 123572"/>
                <a:gd name="connsiteY3" fmla="*/ 235405 h 235405"/>
                <a:gd name="connsiteX4" fmla="*/ 52132 w 123572"/>
                <a:gd name="connsiteY4" fmla="*/ 235405 h 235405"/>
                <a:gd name="connsiteX5" fmla="*/ 52132 w 123572"/>
                <a:gd name="connsiteY5" fmla="*/ 208258 h 235405"/>
                <a:gd name="connsiteX6" fmla="*/ 3475 w 123572"/>
                <a:gd name="connsiteY6" fmla="*/ 196403 h 235405"/>
                <a:gd name="connsiteX7" fmla="*/ 3475 w 123572"/>
                <a:gd name="connsiteY7" fmla="*/ 160760 h 235405"/>
                <a:gd name="connsiteX8" fmla="*/ 25680 w 123572"/>
                <a:gd name="connsiteY8" fmla="*/ 171765 h 235405"/>
                <a:gd name="connsiteX9" fmla="*/ 52132 w 123572"/>
                <a:gd name="connsiteY9" fmla="*/ 177867 h 235405"/>
                <a:gd name="connsiteX10" fmla="*/ 52132 w 123572"/>
                <a:gd name="connsiteY10" fmla="*/ 131025 h 235405"/>
                <a:gd name="connsiteX11" fmla="*/ 11855 w 123572"/>
                <a:gd name="connsiteY11" fmla="*/ 107933 h 235405"/>
                <a:gd name="connsiteX12" fmla="*/ 0 w 123572"/>
                <a:gd name="connsiteY12" fmla="*/ 74916 h 235405"/>
                <a:gd name="connsiteX13" fmla="*/ 14558 w 123572"/>
                <a:gd name="connsiteY13" fmla="*/ 40354 h 235405"/>
                <a:gd name="connsiteX14" fmla="*/ 52132 w 123572"/>
                <a:gd name="connsiteY14" fmla="*/ 23942 h 235405"/>
                <a:gd name="connsiteX15" fmla="*/ 52132 w 123572"/>
                <a:gd name="connsiteY15" fmla="*/ 0 h 235405"/>
                <a:gd name="connsiteX16" fmla="*/ 70938 w 123572"/>
                <a:gd name="connsiteY16" fmla="*/ 0 h 235405"/>
                <a:gd name="connsiteX17" fmla="*/ 70938 w 123572"/>
                <a:gd name="connsiteY17" fmla="*/ 23440 h 235405"/>
                <a:gd name="connsiteX18" fmla="*/ 111485 w 123572"/>
                <a:gd name="connsiteY18" fmla="*/ 32206 h 235405"/>
                <a:gd name="connsiteX19" fmla="*/ 111485 w 123572"/>
                <a:gd name="connsiteY19" fmla="*/ 66961 h 235405"/>
                <a:gd name="connsiteX20" fmla="*/ 70938 w 123572"/>
                <a:gd name="connsiteY20" fmla="*/ 53561 h 235405"/>
                <a:gd name="connsiteX21" fmla="*/ 70938 w 123572"/>
                <a:gd name="connsiteY21" fmla="*/ 102333 h 235405"/>
                <a:gd name="connsiteX22" fmla="*/ 111485 w 123572"/>
                <a:gd name="connsiteY22" fmla="*/ 125503 h 235405"/>
                <a:gd name="connsiteX23" fmla="*/ 123572 w 123572"/>
                <a:gd name="connsiteY23" fmla="*/ 157168 h 235405"/>
                <a:gd name="connsiteX24" fmla="*/ 52132 w 123572"/>
                <a:gd name="connsiteY24" fmla="*/ 94842 h 235405"/>
                <a:gd name="connsiteX25" fmla="*/ 52132 w 123572"/>
                <a:gd name="connsiteY25" fmla="*/ 54063 h 235405"/>
                <a:gd name="connsiteX26" fmla="*/ 34253 w 123572"/>
                <a:gd name="connsiteY26" fmla="*/ 72715 h 235405"/>
                <a:gd name="connsiteX27" fmla="*/ 52132 w 123572"/>
                <a:gd name="connsiteY27" fmla="*/ 94842 h 235405"/>
                <a:gd name="connsiteX28" fmla="*/ 89320 w 123572"/>
                <a:gd name="connsiteY28" fmla="*/ 158945 h 235405"/>
                <a:gd name="connsiteX29" fmla="*/ 70900 w 123572"/>
                <a:gd name="connsiteY29" fmla="*/ 138362 h 235405"/>
                <a:gd name="connsiteX30" fmla="*/ 70900 w 123572"/>
                <a:gd name="connsiteY30" fmla="*/ 177365 h 235405"/>
                <a:gd name="connsiteX31" fmla="*/ 89320 w 123572"/>
                <a:gd name="connsiteY31" fmla="*/ 158945 h 23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572" h="235405">
                  <a:moveTo>
                    <a:pt x="123572" y="157168"/>
                  </a:moveTo>
                  <a:cubicBezTo>
                    <a:pt x="123572" y="171418"/>
                    <a:pt x="119093" y="182887"/>
                    <a:pt x="110134" y="191537"/>
                  </a:cubicBezTo>
                  <a:cubicBezTo>
                    <a:pt x="101175" y="200226"/>
                    <a:pt x="88084" y="205516"/>
                    <a:pt x="70938" y="207486"/>
                  </a:cubicBezTo>
                  <a:lnTo>
                    <a:pt x="70938" y="235405"/>
                  </a:lnTo>
                  <a:lnTo>
                    <a:pt x="52132" y="235405"/>
                  </a:lnTo>
                  <a:lnTo>
                    <a:pt x="52132" y="208258"/>
                  </a:lnTo>
                  <a:cubicBezTo>
                    <a:pt x="34446" y="208103"/>
                    <a:pt x="18227" y="204126"/>
                    <a:pt x="3475" y="196403"/>
                  </a:cubicBezTo>
                  <a:lnTo>
                    <a:pt x="3475" y="160760"/>
                  </a:lnTo>
                  <a:cubicBezTo>
                    <a:pt x="8109" y="164544"/>
                    <a:pt x="15524" y="168213"/>
                    <a:pt x="25680" y="171765"/>
                  </a:cubicBezTo>
                  <a:cubicBezTo>
                    <a:pt x="35836" y="175318"/>
                    <a:pt x="44679" y="177365"/>
                    <a:pt x="52132" y="177867"/>
                  </a:cubicBezTo>
                  <a:lnTo>
                    <a:pt x="52132" y="131025"/>
                  </a:lnTo>
                  <a:cubicBezTo>
                    <a:pt x="33171" y="123997"/>
                    <a:pt x="19733" y="116274"/>
                    <a:pt x="11855" y="107933"/>
                  </a:cubicBezTo>
                  <a:cubicBezTo>
                    <a:pt x="3939" y="99553"/>
                    <a:pt x="0" y="88547"/>
                    <a:pt x="0" y="74916"/>
                  </a:cubicBezTo>
                  <a:cubicBezTo>
                    <a:pt x="0" y="61284"/>
                    <a:pt x="4866" y="49738"/>
                    <a:pt x="14558" y="40354"/>
                  </a:cubicBezTo>
                  <a:cubicBezTo>
                    <a:pt x="24251" y="30970"/>
                    <a:pt x="36801" y="25487"/>
                    <a:pt x="52132" y="23942"/>
                  </a:cubicBezTo>
                  <a:lnTo>
                    <a:pt x="52132" y="0"/>
                  </a:lnTo>
                  <a:lnTo>
                    <a:pt x="70938" y="0"/>
                  </a:lnTo>
                  <a:lnTo>
                    <a:pt x="70938" y="23440"/>
                  </a:lnTo>
                  <a:cubicBezTo>
                    <a:pt x="89049" y="24290"/>
                    <a:pt x="102565" y="27225"/>
                    <a:pt x="111485" y="32206"/>
                  </a:cubicBezTo>
                  <a:lnTo>
                    <a:pt x="111485" y="66961"/>
                  </a:lnTo>
                  <a:cubicBezTo>
                    <a:pt x="99553" y="59739"/>
                    <a:pt x="86037" y="55299"/>
                    <a:pt x="70938" y="53561"/>
                  </a:cubicBezTo>
                  <a:lnTo>
                    <a:pt x="70938" y="102333"/>
                  </a:lnTo>
                  <a:cubicBezTo>
                    <a:pt x="89899" y="109207"/>
                    <a:pt x="103415" y="116930"/>
                    <a:pt x="111485" y="125503"/>
                  </a:cubicBezTo>
                  <a:cubicBezTo>
                    <a:pt x="119556" y="134076"/>
                    <a:pt x="123572" y="144618"/>
                    <a:pt x="123572" y="157168"/>
                  </a:cubicBezTo>
                  <a:close/>
                  <a:moveTo>
                    <a:pt x="52132" y="94842"/>
                  </a:moveTo>
                  <a:lnTo>
                    <a:pt x="52132" y="54063"/>
                  </a:lnTo>
                  <a:cubicBezTo>
                    <a:pt x="40200" y="56225"/>
                    <a:pt x="34253" y="62443"/>
                    <a:pt x="34253" y="72715"/>
                  </a:cubicBezTo>
                  <a:cubicBezTo>
                    <a:pt x="34253" y="81712"/>
                    <a:pt x="40200" y="89088"/>
                    <a:pt x="52132" y="94842"/>
                  </a:cubicBezTo>
                  <a:close/>
                  <a:moveTo>
                    <a:pt x="89320" y="158945"/>
                  </a:moveTo>
                  <a:cubicBezTo>
                    <a:pt x="89320" y="150604"/>
                    <a:pt x="83180" y="143769"/>
                    <a:pt x="70900" y="138362"/>
                  </a:cubicBezTo>
                  <a:lnTo>
                    <a:pt x="70900" y="177365"/>
                  </a:lnTo>
                  <a:cubicBezTo>
                    <a:pt x="83180" y="175395"/>
                    <a:pt x="89320" y="169255"/>
                    <a:pt x="89320" y="158945"/>
                  </a:cubicBezTo>
                  <a:close/>
                </a:path>
              </a:pathLst>
            </a:custGeom>
            <a:solidFill>
              <a:srgbClr val="0075C9"/>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6" name="Content Placeholder 5">
            <a:extLst>
              <a:ext uri="{FF2B5EF4-FFF2-40B4-BE49-F238E27FC236}">
                <a16:creationId xmlns:a16="http://schemas.microsoft.com/office/drawing/2014/main" id="{C3A39B47-46E3-44B8-AEB8-42AA0686A9CE}"/>
              </a:ext>
            </a:extLst>
          </p:cNvPr>
          <p:cNvSpPr>
            <a:spLocks noGrp="1"/>
          </p:cNvSpPr>
          <p:nvPr>
            <p:ph sz="quarter" idx="11"/>
          </p:nvPr>
        </p:nvSpPr>
        <p:spPr>
          <a:xfrm>
            <a:off x="686715" y="3273924"/>
            <a:ext cx="1446583" cy="738755"/>
          </a:xfrm>
        </p:spPr>
        <p:txBody>
          <a:bodyPr/>
          <a:lstStyle/>
          <a:p>
            <a:pPr lvl="0" defTabSz="914400">
              <a:buSzTx/>
              <a:defRPr/>
            </a:pPr>
            <a:r>
              <a:rPr lang="en-US" sz="1600" spc="0" dirty="0">
                <a:gradFill>
                  <a:gsLst>
                    <a:gs pos="2917">
                      <a:srgbClr val="000000"/>
                    </a:gs>
                    <a:gs pos="30000">
                      <a:srgbClr val="000000"/>
                    </a:gs>
                  </a:gsLst>
                  <a:lin ang="5400000" scaled="0"/>
                </a:gradFill>
                <a:latin typeface="Segoe UI"/>
              </a:rPr>
              <a:t>Cost </a:t>
            </a:r>
            <a:br>
              <a:rPr lang="en-US" sz="1600" spc="0" dirty="0">
                <a:gradFill>
                  <a:gsLst>
                    <a:gs pos="2917">
                      <a:srgbClr val="000000"/>
                    </a:gs>
                    <a:gs pos="30000">
                      <a:srgbClr val="000000"/>
                    </a:gs>
                  </a:gsLst>
                  <a:lin ang="5400000" scaled="0"/>
                </a:gradFill>
                <a:latin typeface="Segoe UI"/>
              </a:rPr>
            </a:br>
            <a:r>
              <a:rPr lang="en-US" sz="1600" spc="0" dirty="0">
                <a:gradFill>
                  <a:gsLst>
                    <a:gs pos="2917">
                      <a:srgbClr val="000000"/>
                    </a:gs>
                    <a:gs pos="30000">
                      <a:srgbClr val="000000"/>
                    </a:gs>
                  </a:gsLst>
                  <a:lin ang="5400000" scaled="0"/>
                </a:gradFill>
                <a:latin typeface="Segoe UI"/>
              </a:rPr>
              <a:t>Management</a:t>
            </a:r>
            <a:endParaRPr lang="en-US" dirty="0"/>
          </a:p>
        </p:txBody>
      </p:sp>
      <p:sp>
        <p:nvSpPr>
          <p:cNvPr id="12" name="Content Placeholder 11">
            <a:extLst>
              <a:ext uri="{FF2B5EF4-FFF2-40B4-BE49-F238E27FC236}">
                <a16:creationId xmlns:a16="http://schemas.microsoft.com/office/drawing/2014/main" id="{6C063C5E-5F68-4923-B74E-63BEA87243FE}"/>
              </a:ext>
            </a:extLst>
          </p:cNvPr>
          <p:cNvSpPr>
            <a:spLocks noGrp="1"/>
          </p:cNvSpPr>
          <p:nvPr>
            <p:ph sz="quarter" idx="14"/>
          </p:nvPr>
        </p:nvSpPr>
        <p:spPr>
          <a:xfrm>
            <a:off x="683622" y="3975753"/>
            <a:ext cx="2200688" cy="1277273"/>
          </a:xfrm>
        </p:spPr>
        <p:txBody>
          <a:bodyPr/>
          <a:lstStyle/>
          <a:p>
            <a:pPr lvl="0" defTabSz="914400">
              <a:spcAft>
                <a:spcPts val="600"/>
              </a:spcAft>
              <a:buSzTx/>
              <a:defRPr/>
            </a:pPr>
            <a:r>
              <a:rPr lang="en-US" sz="1400" spc="0" dirty="0">
                <a:solidFill>
                  <a:srgbClr val="0067B4"/>
                </a:solidFill>
                <a:latin typeface="Segoe UI"/>
              </a:rPr>
              <a:t>Azure Blueprints</a:t>
            </a:r>
          </a:p>
          <a:p>
            <a:pPr lvl="0" defTabSz="914400">
              <a:spcAft>
                <a:spcPts val="600"/>
              </a:spcAft>
              <a:buSzTx/>
              <a:defRPr/>
            </a:pPr>
            <a:r>
              <a:rPr lang="en-US" sz="1400" spc="0" dirty="0">
                <a:solidFill>
                  <a:srgbClr val="0067B4"/>
                </a:solidFill>
                <a:latin typeface="Segoe UI"/>
              </a:rPr>
              <a:t>Azure Policy</a:t>
            </a:r>
          </a:p>
          <a:p>
            <a:pPr lvl="0" defTabSz="914400">
              <a:spcAft>
                <a:spcPts val="600"/>
              </a:spcAft>
              <a:buSzTx/>
              <a:defRPr/>
            </a:pPr>
            <a:r>
              <a:rPr lang="en-US" sz="1400" spc="0" dirty="0">
                <a:solidFill>
                  <a:srgbClr val="0067B4"/>
                </a:solidFill>
                <a:latin typeface="Segoe UI"/>
              </a:rPr>
              <a:t>Azure Cost Management</a:t>
            </a:r>
          </a:p>
          <a:p>
            <a:pPr lvl="0" defTabSz="914400">
              <a:spcAft>
                <a:spcPts val="600"/>
              </a:spcAft>
              <a:buSzTx/>
              <a:defRPr/>
            </a:pPr>
            <a:r>
              <a:rPr lang="en-US" sz="1400" spc="0" dirty="0">
                <a:solidFill>
                  <a:srgbClr val="0067B4"/>
                </a:solidFill>
                <a:latin typeface="Segoe UI"/>
              </a:rPr>
              <a:t>Azure Advisor</a:t>
            </a:r>
            <a:endParaRPr lang="en-US" dirty="0">
              <a:solidFill>
                <a:srgbClr val="0067B4"/>
              </a:solidFill>
            </a:endParaRPr>
          </a:p>
        </p:txBody>
      </p:sp>
      <p:grpSp>
        <p:nvGrpSpPr>
          <p:cNvPr id="42" name="Group 41">
            <a:extLst>
              <a:ext uri="{FF2B5EF4-FFF2-40B4-BE49-F238E27FC236}">
                <a16:creationId xmlns:a16="http://schemas.microsoft.com/office/drawing/2014/main" id="{12F7F565-1A5E-4F62-B11B-CCDD0DB75207}"/>
              </a:ext>
              <a:ext uri="{C183D7F6-B498-43B3-948B-1728B52AA6E4}">
                <adec:decorative xmlns:adec="http://schemas.microsoft.com/office/drawing/2017/decorative" val="1"/>
              </a:ext>
            </a:extLst>
          </p:cNvPr>
          <p:cNvGrpSpPr/>
          <p:nvPr/>
        </p:nvGrpSpPr>
        <p:grpSpPr>
          <a:xfrm>
            <a:off x="2750151" y="2201863"/>
            <a:ext cx="2194560" cy="4343397"/>
            <a:chOff x="2750151" y="2201863"/>
            <a:chExt cx="2194560" cy="4343397"/>
          </a:xfrm>
        </p:grpSpPr>
        <p:sp>
          <p:nvSpPr>
            <p:cNvPr id="74" name="Rectangle 73">
              <a:extLst>
                <a:ext uri="{FF2B5EF4-FFF2-40B4-BE49-F238E27FC236}">
                  <a16:creationId xmlns:a16="http://schemas.microsoft.com/office/drawing/2014/main" id="{76BB2364-58C8-434A-9E55-82F899214D22}"/>
                </a:ext>
                <a:ext uri="{C183D7F6-B498-43B3-948B-1728B52AA6E4}">
                  <adec:decorative xmlns:adec="http://schemas.microsoft.com/office/drawing/2017/decorative" val="1"/>
                </a:ext>
              </a:extLst>
            </p:cNvPr>
            <p:cNvSpPr/>
            <p:nvPr/>
          </p:nvSpPr>
          <p:spPr bwMode="auto">
            <a:xfrm>
              <a:off x="2750151" y="2201863"/>
              <a:ext cx="2194560" cy="4343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7783B317-1E24-43DD-B788-E01CAFF22190}"/>
                </a:ext>
              </a:extLst>
            </p:cNvPr>
            <p:cNvGrpSpPr/>
            <p:nvPr/>
          </p:nvGrpSpPr>
          <p:grpSpPr>
            <a:xfrm>
              <a:off x="3618790" y="2484810"/>
              <a:ext cx="450098" cy="539073"/>
              <a:chOff x="3102115" y="3813045"/>
              <a:chExt cx="402957" cy="482498"/>
            </a:xfrm>
          </p:grpSpPr>
          <p:sp>
            <p:nvSpPr>
              <p:cNvPr id="40" name="Rectangle: Top Corners Rounded 39">
                <a:extLst>
                  <a:ext uri="{FF2B5EF4-FFF2-40B4-BE49-F238E27FC236}">
                    <a16:creationId xmlns:a16="http://schemas.microsoft.com/office/drawing/2014/main" id="{653D3FDE-9683-4604-8CD0-91853F665991}"/>
                  </a:ext>
                  <a:ext uri="{C183D7F6-B498-43B3-948B-1728B52AA6E4}">
                    <adec:decorative xmlns:adec="http://schemas.microsoft.com/office/drawing/2017/decorative" val="1"/>
                  </a:ext>
                </a:extLst>
              </p:cNvPr>
              <p:cNvSpPr/>
              <p:nvPr/>
            </p:nvSpPr>
            <p:spPr bwMode="auto">
              <a:xfrm>
                <a:off x="3183649" y="3813045"/>
                <a:ext cx="239888" cy="278892"/>
              </a:xfrm>
              <a:prstGeom prst="round2SameRect">
                <a:avLst>
                  <a:gd name="adj1" fmla="val 50000"/>
                  <a:gd name="adj2" fmla="val 0"/>
                </a:avLst>
              </a:prstGeom>
              <a:noFill/>
              <a:ln w="476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Freeform: Shape 40">
                <a:extLst>
                  <a:ext uri="{FF2B5EF4-FFF2-40B4-BE49-F238E27FC236}">
                    <a16:creationId xmlns:a16="http://schemas.microsoft.com/office/drawing/2014/main" id="{69666785-B0B6-4743-9A59-B723DCCF6915}"/>
                  </a:ext>
                  <a:ext uri="{C183D7F6-B498-43B3-948B-1728B52AA6E4}">
                    <adec:decorative xmlns:adec="http://schemas.microsoft.com/office/drawing/2017/decorative" val="1"/>
                  </a:ext>
                </a:extLst>
              </p:cNvPr>
              <p:cNvSpPr/>
              <p:nvPr/>
            </p:nvSpPr>
            <p:spPr>
              <a:xfrm>
                <a:off x="3102115" y="4001075"/>
                <a:ext cx="402957" cy="294468"/>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tx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46" name="Graphic 35">
                <a:extLst>
                  <a:ext uri="{FF2B5EF4-FFF2-40B4-BE49-F238E27FC236}">
                    <a16:creationId xmlns:a16="http://schemas.microsoft.com/office/drawing/2014/main" id="{5CBAC8A3-9C60-4668-8B53-B8F78307668A}"/>
                  </a:ext>
                </a:extLst>
              </p:cNvPr>
              <p:cNvGrpSpPr/>
              <p:nvPr/>
            </p:nvGrpSpPr>
            <p:grpSpPr>
              <a:xfrm>
                <a:off x="3257098" y="4078024"/>
                <a:ext cx="92990" cy="155525"/>
                <a:chOff x="3407034" y="4465249"/>
                <a:chExt cx="92990" cy="155525"/>
              </a:xfrm>
              <a:solidFill>
                <a:srgbClr val="0075C9"/>
              </a:solidFill>
            </p:grpSpPr>
            <p:sp>
              <p:nvSpPr>
                <p:cNvPr id="47" name="Freeform: Shape 46">
                  <a:extLst>
                    <a:ext uri="{FF2B5EF4-FFF2-40B4-BE49-F238E27FC236}">
                      <a16:creationId xmlns:a16="http://schemas.microsoft.com/office/drawing/2014/main" id="{7C21F05F-A0F0-417C-9C3A-9E7059C984A2}"/>
                    </a:ext>
                    <a:ext uri="{C183D7F6-B498-43B3-948B-1728B52AA6E4}">
                      <adec:decorative xmlns:adec="http://schemas.microsoft.com/office/drawing/2017/decorative" val="1"/>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bg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BF57F34A-C3AF-4D6E-BB4F-D799CA596123}"/>
                    </a:ext>
                    <a:ext uri="{C183D7F6-B498-43B3-948B-1728B52AA6E4}">
                      <adec:decorative xmlns:adec="http://schemas.microsoft.com/office/drawing/2017/decorative" val="1"/>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bg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11" name="Content Placeholder 10">
            <a:extLst>
              <a:ext uri="{FF2B5EF4-FFF2-40B4-BE49-F238E27FC236}">
                <a16:creationId xmlns:a16="http://schemas.microsoft.com/office/drawing/2014/main" id="{40DE218E-2E2E-4C4B-AEAD-2CCF735F8E39}"/>
              </a:ext>
              <a:ext uri="{C183D7F6-B498-43B3-948B-1728B52AA6E4}">
                <adec:decorative xmlns:adec="http://schemas.microsoft.com/office/drawing/2017/decorative" val="0"/>
              </a:ext>
            </a:extLst>
          </p:cNvPr>
          <p:cNvSpPr>
            <a:spLocks noGrp="1"/>
          </p:cNvSpPr>
          <p:nvPr>
            <p:ph sz="quarter" idx="13"/>
          </p:nvPr>
        </p:nvSpPr>
        <p:spPr>
          <a:xfrm>
            <a:off x="2933414" y="3275939"/>
            <a:ext cx="1147762" cy="677108"/>
          </a:xfrm>
        </p:spPr>
        <p:txBody>
          <a:bodyPr/>
          <a:lstStyle/>
          <a:p>
            <a:pPr lvl="0" defTabSz="914400">
              <a:buSzTx/>
              <a:defRPr/>
            </a:pPr>
            <a:r>
              <a:rPr lang="en-US" sz="1600" spc="0" dirty="0">
                <a:gradFill>
                  <a:gsLst>
                    <a:gs pos="2917">
                      <a:srgbClr val="000000"/>
                    </a:gs>
                    <a:gs pos="30000">
                      <a:srgbClr val="000000"/>
                    </a:gs>
                  </a:gsLst>
                  <a:lin ang="5400000" scaled="0"/>
                </a:gradFill>
                <a:latin typeface="Segoe UI"/>
              </a:rPr>
              <a:t>Security </a:t>
            </a:r>
            <a:br>
              <a:rPr lang="en-US" sz="1600" spc="0" dirty="0">
                <a:gradFill>
                  <a:gsLst>
                    <a:gs pos="2917">
                      <a:srgbClr val="000000"/>
                    </a:gs>
                    <a:gs pos="30000">
                      <a:srgbClr val="000000"/>
                    </a:gs>
                  </a:gsLst>
                  <a:lin ang="5400000" scaled="0"/>
                </a:gradFill>
                <a:latin typeface="Segoe UI"/>
              </a:rPr>
            </a:br>
            <a:r>
              <a:rPr lang="en-US" sz="1600" spc="0" dirty="0">
                <a:gradFill>
                  <a:gsLst>
                    <a:gs pos="2917">
                      <a:srgbClr val="000000"/>
                    </a:gs>
                    <a:gs pos="30000">
                      <a:srgbClr val="000000"/>
                    </a:gs>
                  </a:gsLst>
                  <a:lin ang="5400000" scaled="0"/>
                </a:gradFill>
                <a:latin typeface="Segoe UI"/>
              </a:rPr>
              <a:t>Baseline</a:t>
            </a:r>
            <a:endParaRPr lang="en-US" dirty="0"/>
          </a:p>
        </p:txBody>
      </p:sp>
      <p:sp>
        <p:nvSpPr>
          <p:cNvPr id="7" name="Content Placeholder 6">
            <a:extLst>
              <a:ext uri="{FF2B5EF4-FFF2-40B4-BE49-F238E27FC236}">
                <a16:creationId xmlns:a16="http://schemas.microsoft.com/office/drawing/2014/main" id="{08E00DB9-2A17-4D42-B385-FFB3EFC6A53C}"/>
              </a:ext>
            </a:extLst>
          </p:cNvPr>
          <p:cNvSpPr>
            <a:spLocks noGrp="1"/>
          </p:cNvSpPr>
          <p:nvPr>
            <p:ph sz="quarter" idx="12"/>
          </p:nvPr>
        </p:nvSpPr>
        <p:spPr>
          <a:xfrm>
            <a:off x="2938319" y="4023047"/>
            <a:ext cx="1910430" cy="1569660"/>
          </a:xfrm>
        </p:spPr>
        <p:txBody>
          <a:bodyPr/>
          <a:lstStyle/>
          <a:p>
            <a:pPr lvl="0" defTabSz="914400">
              <a:spcAft>
                <a:spcPts val="600"/>
              </a:spcAft>
              <a:buSzTx/>
              <a:defRPr/>
            </a:pPr>
            <a:r>
              <a:rPr lang="en-US" sz="1400" spc="0" dirty="0">
                <a:solidFill>
                  <a:srgbClr val="0067B4"/>
                </a:solidFill>
                <a:latin typeface="Segoe UI"/>
              </a:rPr>
              <a:t>Azure Blueprints</a:t>
            </a:r>
          </a:p>
          <a:p>
            <a:pPr lvl="0" defTabSz="914400">
              <a:spcAft>
                <a:spcPts val="600"/>
              </a:spcAft>
              <a:buSzTx/>
              <a:defRPr/>
            </a:pPr>
            <a:r>
              <a:rPr lang="en-US" sz="1400" spc="0" dirty="0">
                <a:solidFill>
                  <a:srgbClr val="0067B4"/>
                </a:solidFill>
                <a:latin typeface="Segoe UI"/>
              </a:rPr>
              <a:t>Azure Policy</a:t>
            </a:r>
          </a:p>
          <a:p>
            <a:pPr lvl="0" defTabSz="914400">
              <a:spcAft>
                <a:spcPts val="600"/>
              </a:spcAft>
              <a:buSzTx/>
              <a:defRPr/>
            </a:pPr>
            <a:r>
              <a:rPr lang="en-US" sz="1400" spc="0" dirty="0">
                <a:solidFill>
                  <a:srgbClr val="0067B4"/>
                </a:solidFill>
                <a:latin typeface="Segoe UI"/>
              </a:rPr>
              <a:t>Azure Security Center</a:t>
            </a:r>
          </a:p>
          <a:p>
            <a:pPr lvl="0" defTabSz="914400">
              <a:spcAft>
                <a:spcPts val="600"/>
              </a:spcAft>
              <a:buSzTx/>
              <a:defRPr/>
            </a:pPr>
            <a:r>
              <a:rPr lang="en-US" sz="1400" spc="0" dirty="0">
                <a:solidFill>
                  <a:srgbClr val="0067B4"/>
                </a:solidFill>
                <a:latin typeface="Segoe UI"/>
              </a:rPr>
              <a:t>Azure Sentinel</a:t>
            </a:r>
          </a:p>
          <a:p>
            <a:pPr lvl="0" defTabSz="914400">
              <a:spcAft>
                <a:spcPts val="600"/>
              </a:spcAft>
              <a:buSzTx/>
              <a:defRPr/>
            </a:pPr>
            <a:r>
              <a:rPr lang="en-US" sz="1400" spc="0" dirty="0">
                <a:solidFill>
                  <a:srgbClr val="0067B4"/>
                </a:solidFill>
                <a:latin typeface="Segoe UI"/>
              </a:rPr>
              <a:t>Threat Protection</a:t>
            </a:r>
            <a:endParaRPr lang="en-US" dirty="0">
              <a:solidFill>
                <a:srgbClr val="0067B4"/>
              </a:solidFill>
            </a:endParaRPr>
          </a:p>
        </p:txBody>
      </p:sp>
      <p:grpSp>
        <p:nvGrpSpPr>
          <p:cNvPr id="8" name="Group 7">
            <a:extLst>
              <a:ext uri="{FF2B5EF4-FFF2-40B4-BE49-F238E27FC236}">
                <a16:creationId xmlns:a16="http://schemas.microsoft.com/office/drawing/2014/main" id="{FD271888-646D-4AB3-93A3-95B099FE830A}"/>
              </a:ext>
              <a:ext uri="{C183D7F6-B498-43B3-948B-1728B52AA6E4}">
                <adec:decorative xmlns:adec="http://schemas.microsoft.com/office/drawing/2017/decorative" val="1"/>
              </a:ext>
            </a:extLst>
          </p:cNvPr>
          <p:cNvGrpSpPr/>
          <p:nvPr/>
        </p:nvGrpSpPr>
        <p:grpSpPr>
          <a:xfrm>
            <a:off x="4998720" y="2201863"/>
            <a:ext cx="2194560" cy="4343397"/>
            <a:chOff x="4998720" y="2201863"/>
            <a:chExt cx="2194560" cy="4343397"/>
          </a:xfrm>
        </p:grpSpPr>
        <p:sp>
          <p:nvSpPr>
            <p:cNvPr id="75" name="Rectangle 74">
              <a:extLst>
                <a:ext uri="{FF2B5EF4-FFF2-40B4-BE49-F238E27FC236}">
                  <a16:creationId xmlns:a16="http://schemas.microsoft.com/office/drawing/2014/main" id="{68B61865-788B-4DB5-805E-522477482CF8}"/>
                </a:ext>
                <a:ext uri="{C183D7F6-B498-43B3-948B-1728B52AA6E4}">
                  <adec:decorative xmlns:adec="http://schemas.microsoft.com/office/drawing/2017/decorative" val="1"/>
                </a:ext>
              </a:extLst>
            </p:cNvPr>
            <p:cNvSpPr/>
            <p:nvPr/>
          </p:nvSpPr>
          <p:spPr bwMode="auto">
            <a:xfrm>
              <a:off x="4998720" y="2201863"/>
              <a:ext cx="2194560" cy="4343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2AA3B01C-C0FE-461F-9AFE-568036738917}"/>
                </a:ext>
              </a:extLst>
            </p:cNvPr>
            <p:cNvGrpSpPr/>
            <p:nvPr/>
          </p:nvGrpSpPr>
          <p:grpSpPr>
            <a:xfrm>
              <a:off x="5816674" y="2510979"/>
              <a:ext cx="469954" cy="486736"/>
              <a:chOff x="-469127" y="-1184744"/>
              <a:chExt cx="667910" cy="691763"/>
            </a:xfrm>
          </p:grpSpPr>
          <p:sp>
            <p:nvSpPr>
              <p:cNvPr id="50" name="Freeform: Shape 49">
                <a:extLst>
                  <a:ext uri="{FF2B5EF4-FFF2-40B4-BE49-F238E27FC236}">
                    <a16:creationId xmlns:a16="http://schemas.microsoft.com/office/drawing/2014/main" id="{04A9CC0B-601D-461D-BBB0-70E942943469}"/>
                  </a:ext>
                  <a:ext uri="{C183D7F6-B498-43B3-948B-1728B52AA6E4}">
                    <adec:decorative xmlns:adec="http://schemas.microsoft.com/office/drawing/2017/decorative" val="1"/>
                  </a:ext>
                </a:extLst>
              </p:cNvPr>
              <p:cNvSpPr/>
              <p:nvPr/>
            </p:nvSpPr>
            <p:spPr bwMode="auto">
              <a:xfrm>
                <a:off x="-469127" y="-683149"/>
                <a:ext cx="166315" cy="190168"/>
              </a:xfrm>
              <a:custGeom>
                <a:avLst/>
                <a:gdLst>
                  <a:gd name="connsiteX0" fmla="*/ 0 w 166315"/>
                  <a:gd name="connsiteY0" fmla="*/ 0 h 190168"/>
                  <a:gd name="connsiteX1" fmla="*/ 166315 w 166315"/>
                  <a:gd name="connsiteY1" fmla="*/ 166315 h 190168"/>
                  <a:gd name="connsiteX2" fmla="*/ 161499 w 166315"/>
                  <a:gd name="connsiteY2" fmla="*/ 190168 h 190168"/>
                  <a:gd name="connsiteX3" fmla="*/ 0 w 166315"/>
                  <a:gd name="connsiteY3" fmla="*/ 190168 h 190168"/>
                  <a:gd name="connsiteX4" fmla="*/ 0 w 166315"/>
                  <a:gd name="connsiteY4" fmla="*/ 0 h 190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315" h="190168">
                    <a:moveTo>
                      <a:pt x="0" y="0"/>
                    </a:moveTo>
                    <a:cubicBezTo>
                      <a:pt x="91853" y="0"/>
                      <a:pt x="166315" y="74462"/>
                      <a:pt x="166315" y="166315"/>
                    </a:cubicBezTo>
                    <a:lnTo>
                      <a:pt x="161499" y="190168"/>
                    </a:lnTo>
                    <a:lnTo>
                      <a:pt x="0" y="190168"/>
                    </a:lnTo>
                    <a:lnTo>
                      <a:pt x="0" y="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Freeform: Shape 50">
                <a:extLst>
                  <a:ext uri="{FF2B5EF4-FFF2-40B4-BE49-F238E27FC236}">
                    <a16:creationId xmlns:a16="http://schemas.microsoft.com/office/drawing/2014/main" id="{BEFECD1E-65C3-4CD6-9BAE-1CB9DDB0E6F1}"/>
                  </a:ext>
                  <a:ext uri="{C183D7F6-B498-43B3-948B-1728B52AA6E4}">
                    <adec:decorative xmlns:adec="http://schemas.microsoft.com/office/drawing/2017/decorative" val="1"/>
                  </a:ext>
                </a:extLst>
              </p:cNvPr>
              <p:cNvSpPr/>
              <p:nvPr/>
            </p:nvSpPr>
            <p:spPr bwMode="auto">
              <a:xfrm>
                <a:off x="-469127" y="-1184744"/>
                <a:ext cx="667910" cy="691763"/>
              </a:xfrm>
              <a:custGeom>
                <a:avLst/>
                <a:gdLst>
                  <a:gd name="connsiteX0" fmla="*/ 0 w 667910"/>
                  <a:gd name="connsiteY0" fmla="*/ 0 h 691763"/>
                  <a:gd name="connsiteX1" fmla="*/ 667910 w 667910"/>
                  <a:gd name="connsiteY1" fmla="*/ 667910 h 691763"/>
                  <a:gd name="connsiteX2" fmla="*/ 665505 w 667910"/>
                  <a:gd name="connsiteY2" fmla="*/ 691763 h 691763"/>
                  <a:gd name="connsiteX3" fmla="*/ 161499 w 667910"/>
                  <a:gd name="connsiteY3" fmla="*/ 691763 h 691763"/>
                  <a:gd name="connsiteX4" fmla="*/ 166315 w 667910"/>
                  <a:gd name="connsiteY4" fmla="*/ 667910 h 691763"/>
                  <a:gd name="connsiteX5" fmla="*/ 0 w 667910"/>
                  <a:gd name="connsiteY5" fmla="*/ 501595 h 691763"/>
                  <a:gd name="connsiteX6" fmla="*/ 0 w 667910"/>
                  <a:gd name="connsiteY6" fmla="*/ 0 h 69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7910" h="691763">
                    <a:moveTo>
                      <a:pt x="0" y="0"/>
                    </a:moveTo>
                    <a:cubicBezTo>
                      <a:pt x="368877" y="0"/>
                      <a:pt x="667910" y="299033"/>
                      <a:pt x="667910" y="667910"/>
                    </a:cubicBezTo>
                    <a:lnTo>
                      <a:pt x="665505" y="691763"/>
                    </a:lnTo>
                    <a:lnTo>
                      <a:pt x="161499" y="691763"/>
                    </a:lnTo>
                    <a:lnTo>
                      <a:pt x="166315" y="667910"/>
                    </a:lnTo>
                    <a:cubicBezTo>
                      <a:pt x="166315" y="576057"/>
                      <a:pt x="91853" y="501595"/>
                      <a:pt x="0" y="501595"/>
                    </a:cubicBezTo>
                    <a:lnTo>
                      <a:pt x="0" y="0"/>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7" name="Content Placeholder 26">
            <a:extLst>
              <a:ext uri="{FF2B5EF4-FFF2-40B4-BE49-F238E27FC236}">
                <a16:creationId xmlns:a16="http://schemas.microsoft.com/office/drawing/2014/main" id="{D04FEBBC-1DFB-4953-BED3-B722E273C598}"/>
              </a:ext>
              <a:ext uri="{C183D7F6-B498-43B3-948B-1728B52AA6E4}">
                <adec:decorative xmlns:adec="http://schemas.microsoft.com/office/drawing/2017/decorative" val="0"/>
              </a:ext>
            </a:extLst>
          </p:cNvPr>
          <p:cNvSpPr>
            <a:spLocks noGrp="1"/>
          </p:cNvSpPr>
          <p:nvPr>
            <p:ph sz="quarter" idx="16"/>
          </p:nvPr>
        </p:nvSpPr>
        <p:spPr>
          <a:xfrm>
            <a:off x="5180113" y="3273924"/>
            <a:ext cx="971550" cy="677108"/>
          </a:xfrm>
        </p:spPr>
        <p:txBody>
          <a:bodyPr/>
          <a:lstStyle/>
          <a:p>
            <a:pPr lvl="0" defTabSz="914400">
              <a:buSzTx/>
              <a:defRPr/>
            </a:pPr>
            <a:r>
              <a:rPr lang="en-US" sz="1600" spc="0" dirty="0">
                <a:gradFill>
                  <a:gsLst>
                    <a:gs pos="2917">
                      <a:srgbClr val="000000"/>
                    </a:gs>
                    <a:gs pos="30000">
                      <a:srgbClr val="000000"/>
                    </a:gs>
                  </a:gsLst>
                  <a:lin ang="5400000" scaled="0"/>
                </a:gradFill>
                <a:latin typeface="Segoe UI"/>
              </a:rPr>
              <a:t>Identity </a:t>
            </a:r>
            <a:br>
              <a:rPr lang="en-US" sz="1600" spc="0" dirty="0">
                <a:gradFill>
                  <a:gsLst>
                    <a:gs pos="2917">
                      <a:srgbClr val="000000"/>
                    </a:gs>
                    <a:gs pos="30000">
                      <a:srgbClr val="000000"/>
                    </a:gs>
                  </a:gsLst>
                  <a:lin ang="5400000" scaled="0"/>
                </a:gradFill>
                <a:latin typeface="Segoe UI"/>
              </a:rPr>
            </a:br>
            <a:r>
              <a:rPr lang="en-US" sz="1600" spc="0" dirty="0">
                <a:gradFill>
                  <a:gsLst>
                    <a:gs pos="2917">
                      <a:srgbClr val="000000"/>
                    </a:gs>
                    <a:gs pos="30000">
                      <a:srgbClr val="000000"/>
                    </a:gs>
                  </a:gsLst>
                  <a:lin ang="5400000" scaled="0"/>
                </a:gradFill>
                <a:latin typeface="Segoe UI"/>
              </a:rPr>
              <a:t>Baseline</a:t>
            </a:r>
            <a:endParaRPr lang="en-US" dirty="0"/>
          </a:p>
        </p:txBody>
      </p:sp>
      <p:sp>
        <p:nvSpPr>
          <p:cNvPr id="29" name="Content Placeholder 28">
            <a:extLst>
              <a:ext uri="{FF2B5EF4-FFF2-40B4-BE49-F238E27FC236}">
                <a16:creationId xmlns:a16="http://schemas.microsoft.com/office/drawing/2014/main" id="{598AA4AD-F38B-4641-BDAE-ABC4C006C133}"/>
              </a:ext>
            </a:extLst>
          </p:cNvPr>
          <p:cNvSpPr>
            <a:spLocks noGrp="1"/>
          </p:cNvSpPr>
          <p:nvPr>
            <p:ph sz="quarter" idx="18"/>
          </p:nvPr>
        </p:nvSpPr>
        <p:spPr>
          <a:xfrm>
            <a:off x="5177020" y="4023309"/>
            <a:ext cx="2034855" cy="2154436"/>
          </a:xfrm>
        </p:spPr>
        <p:txBody>
          <a:bodyPr/>
          <a:lstStyle/>
          <a:p>
            <a:pPr lvl="0" defTabSz="914400">
              <a:spcAft>
                <a:spcPts val="600"/>
              </a:spcAft>
              <a:buSzTx/>
              <a:defRPr/>
            </a:pPr>
            <a:r>
              <a:rPr lang="en-US" sz="1400" spc="0" dirty="0">
                <a:solidFill>
                  <a:srgbClr val="0067B4"/>
                </a:solidFill>
                <a:latin typeface="Segoe UI"/>
              </a:rPr>
              <a:t>Azure Blueprints</a:t>
            </a:r>
          </a:p>
          <a:p>
            <a:pPr lvl="0" defTabSz="914400">
              <a:spcAft>
                <a:spcPts val="600"/>
              </a:spcAft>
              <a:buSzTx/>
              <a:defRPr/>
            </a:pPr>
            <a:r>
              <a:rPr lang="en-US" sz="1400" spc="0" dirty="0">
                <a:solidFill>
                  <a:srgbClr val="0067B4"/>
                </a:solidFill>
                <a:latin typeface="Segoe UI"/>
              </a:rPr>
              <a:t>Azure RBAC</a:t>
            </a:r>
          </a:p>
          <a:p>
            <a:pPr lvl="0" defTabSz="914400">
              <a:spcAft>
                <a:spcPts val="600"/>
              </a:spcAft>
              <a:buSzTx/>
              <a:defRPr/>
            </a:pPr>
            <a:r>
              <a:rPr lang="en-US" sz="1400" spc="0" dirty="0">
                <a:solidFill>
                  <a:srgbClr val="0067B4"/>
                </a:solidFill>
                <a:latin typeface="Segoe UI"/>
              </a:rPr>
              <a:t>Azure AD</a:t>
            </a:r>
          </a:p>
          <a:p>
            <a:pPr lvl="0" defTabSz="914400">
              <a:spcAft>
                <a:spcPts val="600"/>
              </a:spcAft>
              <a:buSzTx/>
              <a:defRPr/>
            </a:pPr>
            <a:r>
              <a:rPr lang="en-US" sz="1400" spc="0" dirty="0">
                <a:solidFill>
                  <a:srgbClr val="0067B4"/>
                </a:solidFill>
                <a:latin typeface="Segoe UI"/>
              </a:rPr>
              <a:t>Azure AD B2B</a:t>
            </a:r>
          </a:p>
          <a:p>
            <a:pPr lvl="0" defTabSz="914400">
              <a:spcAft>
                <a:spcPts val="600"/>
              </a:spcAft>
              <a:buSzTx/>
              <a:defRPr/>
            </a:pPr>
            <a:r>
              <a:rPr lang="en-US" sz="1400" spc="0" dirty="0">
                <a:solidFill>
                  <a:srgbClr val="0067B4"/>
                </a:solidFill>
                <a:latin typeface="Segoe UI"/>
              </a:rPr>
              <a:t>Azure AD B2C</a:t>
            </a:r>
          </a:p>
          <a:p>
            <a:pPr lvl="0" defTabSz="914400">
              <a:spcAft>
                <a:spcPts val="600"/>
              </a:spcAft>
              <a:buSzTx/>
              <a:defRPr/>
            </a:pPr>
            <a:r>
              <a:rPr lang="en-US" sz="1400" spc="0" dirty="0">
                <a:solidFill>
                  <a:srgbClr val="0067B4"/>
                </a:solidFill>
                <a:latin typeface="Segoe UI"/>
              </a:rPr>
              <a:t>Directory Federation</a:t>
            </a:r>
          </a:p>
          <a:p>
            <a:pPr lvl="0" defTabSz="914400">
              <a:spcAft>
                <a:spcPts val="600"/>
              </a:spcAft>
              <a:buSzTx/>
              <a:defRPr/>
            </a:pPr>
            <a:r>
              <a:rPr lang="en-US" sz="1400" spc="0" dirty="0">
                <a:solidFill>
                  <a:srgbClr val="0067B4"/>
                </a:solidFill>
                <a:latin typeface="Segoe UI"/>
              </a:rPr>
              <a:t>Directory Replication</a:t>
            </a:r>
            <a:endParaRPr lang="en-US" dirty="0">
              <a:solidFill>
                <a:srgbClr val="0067B4"/>
              </a:solidFill>
            </a:endParaRPr>
          </a:p>
        </p:txBody>
      </p:sp>
      <p:grpSp>
        <p:nvGrpSpPr>
          <p:cNvPr id="9" name="Group 8">
            <a:extLst>
              <a:ext uri="{FF2B5EF4-FFF2-40B4-BE49-F238E27FC236}">
                <a16:creationId xmlns:a16="http://schemas.microsoft.com/office/drawing/2014/main" id="{04E52364-9B5F-4CFD-A44A-0B2567E8DE1C}"/>
              </a:ext>
              <a:ext uri="{C183D7F6-B498-43B3-948B-1728B52AA6E4}">
                <adec:decorative xmlns:adec="http://schemas.microsoft.com/office/drawing/2017/decorative" val="1"/>
              </a:ext>
            </a:extLst>
          </p:cNvPr>
          <p:cNvGrpSpPr/>
          <p:nvPr/>
        </p:nvGrpSpPr>
        <p:grpSpPr>
          <a:xfrm>
            <a:off x="7247289" y="2201863"/>
            <a:ext cx="2194560" cy="4343397"/>
            <a:chOff x="7247289" y="2201863"/>
            <a:chExt cx="2194560" cy="4343397"/>
          </a:xfrm>
        </p:grpSpPr>
        <p:sp>
          <p:nvSpPr>
            <p:cNvPr id="76" name="Rectangle 75">
              <a:extLst>
                <a:ext uri="{FF2B5EF4-FFF2-40B4-BE49-F238E27FC236}">
                  <a16:creationId xmlns:a16="http://schemas.microsoft.com/office/drawing/2014/main" id="{9C6A6941-3631-49AD-BDC2-92851D944D3D}"/>
                </a:ext>
                <a:ext uri="{C183D7F6-B498-43B3-948B-1728B52AA6E4}">
                  <adec:decorative xmlns:adec="http://schemas.microsoft.com/office/drawing/2017/decorative" val="1"/>
                </a:ext>
              </a:extLst>
            </p:cNvPr>
            <p:cNvSpPr/>
            <p:nvPr/>
          </p:nvSpPr>
          <p:spPr bwMode="auto">
            <a:xfrm>
              <a:off x="7247289" y="2201863"/>
              <a:ext cx="2194560" cy="4343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 name="Graphic 39">
              <a:extLst>
                <a:ext uri="{FF2B5EF4-FFF2-40B4-BE49-F238E27FC236}">
                  <a16:creationId xmlns:a16="http://schemas.microsoft.com/office/drawing/2014/main" id="{10727ADF-76EF-4151-8D78-489F5BEB208B}"/>
                </a:ext>
              </a:extLst>
            </p:cNvPr>
            <p:cNvGrpSpPr/>
            <p:nvPr/>
          </p:nvGrpSpPr>
          <p:grpSpPr>
            <a:xfrm>
              <a:off x="8034414" y="2481009"/>
              <a:ext cx="467554" cy="546675"/>
              <a:chOff x="5527428" y="4748877"/>
              <a:chExt cx="685800" cy="838200"/>
            </a:xfrm>
          </p:grpSpPr>
          <p:sp>
            <p:nvSpPr>
              <p:cNvPr id="53" name="Freeform: Shape 52">
                <a:extLst>
                  <a:ext uri="{FF2B5EF4-FFF2-40B4-BE49-F238E27FC236}">
                    <a16:creationId xmlns:a16="http://schemas.microsoft.com/office/drawing/2014/main" id="{69F1A441-0A88-4A1E-8003-233D86B57AEA}"/>
                  </a:ext>
                  <a:ext uri="{C183D7F6-B498-43B3-948B-1728B52AA6E4}">
                    <adec:decorative xmlns:adec="http://schemas.microsoft.com/office/drawing/2017/decorative" val="1"/>
                  </a:ext>
                </a:extLst>
              </p:cNvPr>
              <p:cNvSpPr/>
              <p:nvPr/>
            </p:nvSpPr>
            <p:spPr>
              <a:xfrm>
                <a:off x="5527428" y="5320377"/>
                <a:ext cx="114300" cy="266700"/>
              </a:xfrm>
              <a:custGeom>
                <a:avLst/>
                <a:gdLst>
                  <a:gd name="connsiteX0" fmla="*/ 0 w 114300"/>
                  <a:gd name="connsiteY0" fmla="*/ 0 h 266700"/>
                  <a:gd name="connsiteX1" fmla="*/ 114300 w 114300"/>
                  <a:gd name="connsiteY1" fmla="*/ 0 h 266700"/>
                  <a:gd name="connsiteX2" fmla="*/ 114300 w 114300"/>
                  <a:gd name="connsiteY2" fmla="*/ 266700 h 266700"/>
                  <a:gd name="connsiteX3" fmla="*/ 0 w 114300"/>
                  <a:gd name="connsiteY3" fmla="*/ 266700 h 266700"/>
                </a:gdLst>
                <a:ahLst/>
                <a:cxnLst>
                  <a:cxn ang="0">
                    <a:pos x="connsiteX0" y="connsiteY0"/>
                  </a:cxn>
                  <a:cxn ang="0">
                    <a:pos x="connsiteX1" y="connsiteY1"/>
                  </a:cxn>
                  <a:cxn ang="0">
                    <a:pos x="connsiteX2" y="connsiteY2"/>
                  </a:cxn>
                  <a:cxn ang="0">
                    <a:pos x="connsiteX3" y="connsiteY3"/>
                  </a:cxn>
                </a:cxnLst>
                <a:rect l="l" t="t" r="r" b="b"/>
                <a:pathLst>
                  <a:path w="114300" h="266700">
                    <a:moveTo>
                      <a:pt x="0" y="0"/>
                    </a:moveTo>
                    <a:lnTo>
                      <a:pt x="114300" y="0"/>
                    </a:lnTo>
                    <a:lnTo>
                      <a:pt x="114300" y="266700"/>
                    </a:lnTo>
                    <a:lnTo>
                      <a:pt x="0" y="266700"/>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797BCC61-60E0-4FC9-A63A-F037670D62F9}"/>
                  </a:ext>
                  <a:ext uri="{C183D7F6-B498-43B3-948B-1728B52AA6E4}">
                    <adec:decorative xmlns:adec="http://schemas.microsoft.com/office/drawing/2017/decorative" val="1"/>
                  </a:ext>
                </a:extLst>
              </p:cNvPr>
              <p:cNvSpPr/>
              <p:nvPr/>
            </p:nvSpPr>
            <p:spPr>
              <a:xfrm>
                <a:off x="5717928" y="5129877"/>
                <a:ext cx="114300" cy="457200"/>
              </a:xfrm>
              <a:custGeom>
                <a:avLst/>
                <a:gdLst>
                  <a:gd name="connsiteX0" fmla="*/ 0 w 114300"/>
                  <a:gd name="connsiteY0" fmla="*/ 0 h 457200"/>
                  <a:gd name="connsiteX1" fmla="*/ 114300 w 114300"/>
                  <a:gd name="connsiteY1" fmla="*/ 0 h 457200"/>
                  <a:gd name="connsiteX2" fmla="*/ 114300 w 114300"/>
                  <a:gd name="connsiteY2" fmla="*/ 457200 h 457200"/>
                  <a:gd name="connsiteX3" fmla="*/ 0 w 1143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114300" h="457200">
                    <a:moveTo>
                      <a:pt x="0" y="0"/>
                    </a:moveTo>
                    <a:lnTo>
                      <a:pt x="114300" y="0"/>
                    </a:lnTo>
                    <a:lnTo>
                      <a:pt x="114300" y="457200"/>
                    </a:lnTo>
                    <a:lnTo>
                      <a:pt x="0" y="4572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C3FAEDEC-A794-4DCA-B48B-BC0A29F4A897}"/>
                  </a:ext>
                  <a:ext uri="{C183D7F6-B498-43B3-948B-1728B52AA6E4}">
                    <adec:decorative xmlns:adec="http://schemas.microsoft.com/office/drawing/2017/decorative" val="1"/>
                  </a:ext>
                </a:extLst>
              </p:cNvPr>
              <p:cNvSpPr/>
              <p:nvPr/>
            </p:nvSpPr>
            <p:spPr>
              <a:xfrm>
                <a:off x="5908428" y="4939377"/>
                <a:ext cx="114300" cy="647700"/>
              </a:xfrm>
              <a:custGeom>
                <a:avLst/>
                <a:gdLst>
                  <a:gd name="connsiteX0" fmla="*/ 0 w 114300"/>
                  <a:gd name="connsiteY0" fmla="*/ 0 h 647700"/>
                  <a:gd name="connsiteX1" fmla="*/ 114300 w 114300"/>
                  <a:gd name="connsiteY1" fmla="*/ 0 h 647700"/>
                  <a:gd name="connsiteX2" fmla="*/ 114300 w 114300"/>
                  <a:gd name="connsiteY2" fmla="*/ 647700 h 647700"/>
                  <a:gd name="connsiteX3" fmla="*/ 0 w 114300"/>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114300" h="647700">
                    <a:moveTo>
                      <a:pt x="0" y="0"/>
                    </a:moveTo>
                    <a:lnTo>
                      <a:pt x="114300" y="0"/>
                    </a:lnTo>
                    <a:lnTo>
                      <a:pt x="114300" y="647700"/>
                    </a:lnTo>
                    <a:lnTo>
                      <a:pt x="0" y="647700"/>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57A5DD6D-318E-43DA-9A49-AAAEB5EFCE86}"/>
                  </a:ext>
                  <a:ext uri="{C183D7F6-B498-43B3-948B-1728B52AA6E4}">
                    <adec:decorative xmlns:adec="http://schemas.microsoft.com/office/drawing/2017/decorative" val="1"/>
                  </a:ext>
                </a:extLst>
              </p:cNvPr>
              <p:cNvSpPr/>
              <p:nvPr/>
            </p:nvSpPr>
            <p:spPr>
              <a:xfrm>
                <a:off x="6098928" y="4748877"/>
                <a:ext cx="114300" cy="838200"/>
              </a:xfrm>
              <a:custGeom>
                <a:avLst/>
                <a:gdLst>
                  <a:gd name="connsiteX0" fmla="*/ 0 w 114300"/>
                  <a:gd name="connsiteY0" fmla="*/ 0 h 838200"/>
                  <a:gd name="connsiteX1" fmla="*/ 114300 w 114300"/>
                  <a:gd name="connsiteY1" fmla="*/ 0 h 838200"/>
                  <a:gd name="connsiteX2" fmla="*/ 114300 w 114300"/>
                  <a:gd name="connsiteY2" fmla="*/ 838200 h 838200"/>
                  <a:gd name="connsiteX3" fmla="*/ 0 w 114300"/>
                  <a:gd name="connsiteY3" fmla="*/ 838200 h 838200"/>
                </a:gdLst>
                <a:ahLst/>
                <a:cxnLst>
                  <a:cxn ang="0">
                    <a:pos x="connsiteX0" y="connsiteY0"/>
                  </a:cxn>
                  <a:cxn ang="0">
                    <a:pos x="connsiteX1" y="connsiteY1"/>
                  </a:cxn>
                  <a:cxn ang="0">
                    <a:pos x="connsiteX2" y="connsiteY2"/>
                  </a:cxn>
                  <a:cxn ang="0">
                    <a:pos x="connsiteX3" y="connsiteY3"/>
                  </a:cxn>
                </a:cxnLst>
                <a:rect l="l" t="t" r="r" b="b"/>
                <a:pathLst>
                  <a:path w="114300" h="838200">
                    <a:moveTo>
                      <a:pt x="0" y="0"/>
                    </a:moveTo>
                    <a:lnTo>
                      <a:pt x="114300" y="0"/>
                    </a:lnTo>
                    <a:lnTo>
                      <a:pt x="114300" y="838200"/>
                    </a:lnTo>
                    <a:lnTo>
                      <a:pt x="0" y="838200"/>
                    </a:ln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4" name="Content Placeholder 13">
            <a:extLst>
              <a:ext uri="{FF2B5EF4-FFF2-40B4-BE49-F238E27FC236}">
                <a16:creationId xmlns:a16="http://schemas.microsoft.com/office/drawing/2014/main" id="{1E2E49C6-7875-424C-BC06-4077A44B05E0}"/>
              </a:ext>
            </a:extLst>
          </p:cNvPr>
          <p:cNvSpPr>
            <a:spLocks noGrp="1"/>
          </p:cNvSpPr>
          <p:nvPr>
            <p:ph sz="quarter" idx="15"/>
          </p:nvPr>
        </p:nvSpPr>
        <p:spPr>
          <a:xfrm>
            <a:off x="7431107" y="3281791"/>
            <a:ext cx="1317284" cy="605863"/>
          </a:xfrm>
        </p:spPr>
        <p:txBody>
          <a:bodyPr/>
          <a:lstStyle/>
          <a:p>
            <a:pPr lvl="0" defTabSz="914400">
              <a:buSzTx/>
              <a:defRPr/>
            </a:pPr>
            <a:r>
              <a:rPr lang="en-US" sz="1600" spc="0" dirty="0">
                <a:gradFill>
                  <a:gsLst>
                    <a:gs pos="2917">
                      <a:srgbClr val="000000"/>
                    </a:gs>
                    <a:gs pos="30000">
                      <a:srgbClr val="000000"/>
                    </a:gs>
                  </a:gsLst>
                  <a:lin ang="5400000" scaled="0"/>
                </a:gradFill>
                <a:latin typeface="Segoe UI"/>
              </a:rPr>
              <a:t>Resource </a:t>
            </a:r>
            <a:br>
              <a:rPr lang="en-US" sz="1600" spc="0" dirty="0">
                <a:gradFill>
                  <a:gsLst>
                    <a:gs pos="2917">
                      <a:srgbClr val="000000"/>
                    </a:gs>
                    <a:gs pos="30000">
                      <a:srgbClr val="000000"/>
                    </a:gs>
                  </a:gsLst>
                  <a:lin ang="5400000" scaled="0"/>
                </a:gradFill>
                <a:latin typeface="Segoe UI"/>
              </a:rPr>
            </a:br>
            <a:r>
              <a:rPr lang="en-US" sz="1600" spc="0" dirty="0">
                <a:gradFill>
                  <a:gsLst>
                    <a:gs pos="2917">
                      <a:srgbClr val="000000"/>
                    </a:gs>
                    <a:gs pos="30000">
                      <a:srgbClr val="000000"/>
                    </a:gs>
                  </a:gsLst>
                  <a:lin ang="5400000" scaled="0"/>
                </a:gradFill>
                <a:latin typeface="Segoe UI"/>
              </a:rPr>
              <a:t>Consistency</a:t>
            </a:r>
            <a:endParaRPr lang="en-US" dirty="0"/>
          </a:p>
        </p:txBody>
      </p:sp>
      <p:sp>
        <p:nvSpPr>
          <p:cNvPr id="34" name="Content Placeholder 33">
            <a:extLst>
              <a:ext uri="{FF2B5EF4-FFF2-40B4-BE49-F238E27FC236}">
                <a16:creationId xmlns:a16="http://schemas.microsoft.com/office/drawing/2014/main" id="{28F9A769-DF4E-4F6E-8D0C-3FEA84876222}"/>
              </a:ext>
            </a:extLst>
          </p:cNvPr>
          <p:cNvSpPr>
            <a:spLocks noGrp="1"/>
          </p:cNvSpPr>
          <p:nvPr>
            <p:ph sz="quarter" idx="20"/>
          </p:nvPr>
        </p:nvSpPr>
        <p:spPr>
          <a:xfrm>
            <a:off x="7430169" y="4023309"/>
            <a:ext cx="1828800" cy="2154436"/>
          </a:xfrm>
        </p:spPr>
        <p:txBody>
          <a:bodyPr/>
          <a:lstStyle/>
          <a:p>
            <a:pPr lvl="0" defTabSz="914400">
              <a:spcAft>
                <a:spcPts val="600"/>
              </a:spcAft>
              <a:buSzTx/>
              <a:defRPr/>
            </a:pPr>
            <a:r>
              <a:rPr lang="en-US" sz="1400" spc="0" dirty="0">
                <a:solidFill>
                  <a:srgbClr val="0067B4"/>
                </a:solidFill>
                <a:latin typeface="Segoe UI"/>
              </a:rPr>
              <a:t>Azure Blueprints</a:t>
            </a:r>
          </a:p>
          <a:p>
            <a:pPr lvl="0" defTabSz="914400">
              <a:spcAft>
                <a:spcPts val="600"/>
              </a:spcAft>
              <a:buSzTx/>
              <a:defRPr/>
            </a:pPr>
            <a:r>
              <a:rPr lang="en-US" sz="1400" spc="0" dirty="0">
                <a:solidFill>
                  <a:srgbClr val="0067B4"/>
                </a:solidFill>
                <a:latin typeface="Segoe UI"/>
              </a:rPr>
              <a:t>Azure Policy</a:t>
            </a:r>
          </a:p>
          <a:p>
            <a:pPr lvl="0" defTabSz="914400">
              <a:spcAft>
                <a:spcPts val="600"/>
              </a:spcAft>
              <a:buSzTx/>
              <a:defRPr/>
            </a:pPr>
            <a:r>
              <a:rPr lang="en-US" sz="1400" spc="0" dirty="0">
                <a:solidFill>
                  <a:srgbClr val="0067B4"/>
                </a:solidFill>
                <a:latin typeface="Segoe UI"/>
              </a:rPr>
              <a:t>Azure Monitor</a:t>
            </a:r>
          </a:p>
          <a:p>
            <a:pPr lvl="0" defTabSz="914400">
              <a:spcAft>
                <a:spcPts val="600"/>
              </a:spcAft>
              <a:buSzTx/>
              <a:defRPr/>
            </a:pPr>
            <a:r>
              <a:rPr lang="en-US" sz="1400" spc="0" dirty="0">
                <a:solidFill>
                  <a:srgbClr val="0067B4"/>
                </a:solidFill>
                <a:latin typeface="Segoe UI"/>
              </a:rPr>
              <a:t>Change Tracking</a:t>
            </a:r>
          </a:p>
          <a:p>
            <a:pPr lvl="0" defTabSz="914400">
              <a:spcAft>
                <a:spcPts val="600"/>
              </a:spcAft>
              <a:buSzTx/>
              <a:defRPr/>
            </a:pPr>
            <a:r>
              <a:rPr lang="en-US" sz="1400" spc="0" dirty="0">
                <a:solidFill>
                  <a:srgbClr val="0067B4"/>
                </a:solidFill>
                <a:latin typeface="Segoe UI"/>
              </a:rPr>
              <a:t>DSC</a:t>
            </a:r>
          </a:p>
          <a:p>
            <a:pPr lvl="0" defTabSz="914400">
              <a:spcAft>
                <a:spcPts val="600"/>
              </a:spcAft>
              <a:buSzTx/>
              <a:defRPr/>
            </a:pPr>
            <a:r>
              <a:rPr lang="en-US" sz="1400" spc="0" dirty="0">
                <a:solidFill>
                  <a:srgbClr val="0067B4"/>
                </a:solidFill>
                <a:latin typeface="Segoe UI"/>
              </a:rPr>
              <a:t>Update Management</a:t>
            </a:r>
          </a:p>
          <a:p>
            <a:pPr lvl="0" defTabSz="914400">
              <a:spcAft>
                <a:spcPts val="600"/>
              </a:spcAft>
              <a:buSzTx/>
              <a:defRPr/>
            </a:pPr>
            <a:r>
              <a:rPr lang="en-US" sz="1400" spc="0" dirty="0">
                <a:solidFill>
                  <a:srgbClr val="0067B4"/>
                </a:solidFill>
                <a:latin typeface="Segoe UI"/>
              </a:rPr>
              <a:t>Automation</a:t>
            </a:r>
            <a:endParaRPr lang="en-US" dirty="0">
              <a:solidFill>
                <a:srgbClr val="0067B4"/>
              </a:solidFill>
            </a:endParaRPr>
          </a:p>
        </p:txBody>
      </p:sp>
      <p:grpSp>
        <p:nvGrpSpPr>
          <p:cNvPr id="10" name="Group 9">
            <a:extLst>
              <a:ext uri="{FF2B5EF4-FFF2-40B4-BE49-F238E27FC236}">
                <a16:creationId xmlns:a16="http://schemas.microsoft.com/office/drawing/2014/main" id="{2928B68C-8053-451F-8160-8858F4EC6B54}"/>
              </a:ext>
              <a:ext uri="{C183D7F6-B498-43B3-948B-1728B52AA6E4}">
                <adec:decorative xmlns:adec="http://schemas.microsoft.com/office/drawing/2017/decorative" val="1"/>
              </a:ext>
            </a:extLst>
          </p:cNvPr>
          <p:cNvGrpSpPr/>
          <p:nvPr/>
        </p:nvGrpSpPr>
        <p:grpSpPr>
          <a:xfrm>
            <a:off x="9495858" y="2201863"/>
            <a:ext cx="2194560" cy="4343397"/>
            <a:chOff x="9495858" y="2201863"/>
            <a:chExt cx="2194560" cy="4343397"/>
          </a:xfrm>
        </p:grpSpPr>
        <p:sp>
          <p:nvSpPr>
            <p:cNvPr id="77" name="Rectangle 76">
              <a:extLst>
                <a:ext uri="{FF2B5EF4-FFF2-40B4-BE49-F238E27FC236}">
                  <a16:creationId xmlns:a16="http://schemas.microsoft.com/office/drawing/2014/main" id="{99DF54FE-BEB4-423E-8FE2-D8B5F2150EC5}"/>
                </a:ext>
                <a:ext uri="{C183D7F6-B498-43B3-948B-1728B52AA6E4}">
                  <adec:decorative xmlns:adec="http://schemas.microsoft.com/office/drawing/2017/decorative" val="1"/>
                </a:ext>
              </a:extLst>
            </p:cNvPr>
            <p:cNvSpPr/>
            <p:nvPr/>
          </p:nvSpPr>
          <p:spPr bwMode="auto">
            <a:xfrm>
              <a:off x="9495858" y="2201863"/>
              <a:ext cx="2194560" cy="43433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069F8ABE-934B-4342-8E1C-747662691EAF}"/>
                </a:ext>
              </a:extLst>
            </p:cNvPr>
            <p:cNvGrpSpPr/>
            <p:nvPr/>
          </p:nvGrpSpPr>
          <p:grpSpPr>
            <a:xfrm>
              <a:off x="10249753" y="2521450"/>
              <a:ext cx="458094" cy="465793"/>
              <a:chOff x="-477078" y="-1431235"/>
              <a:chExt cx="946205" cy="962108"/>
            </a:xfrm>
          </p:grpSpPr>
          <p:sp>
            <p:nvSpPr>
              <p:cNvPr id="58" name="Rectangle 57">
                <a:extLst>
                  <a:ext uri="{FF2B5EF4-FFF2-40B4-BE49-F238E27FC236}">
                    <a16:creationId xmlns:a16="http://schemas.microsoft.com/office/drawing/2014/main" id="{6F80C8ED-3B1D-475B-B2DA-5324027E90E3}"/>
                  </a:ext>
                  <a:ext uri="{C183D7F6-B498-43B3-948B-1728B52AA6E4}">
                    <adec:decorative xmlns:adec="http://schemas.microsoft.com/office/drawing/2017/decorative" val="1"/>
                  </a:ext>
                </a:extLst>
              </p:cNvPr>
              <p:cNvSpPr/>
              <p:nvPr/>
            </p:nvSpPr>
            <p:spPr bwMode="auto">
              <a:xfrm>
                <a:off x="-477078"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ED7099B0-BBB8-4FB9-A106-38F6139E1599}"/>
                  </a:ext>
                  <a:ext uri="{C183D7F6-B498-43B3-948B-1728B52AA6E4}">
                    <adec:decorative xmlns:adec="http://schemas.microsoft.com/office/drawing/2017/decorative" val="1"/>
                  </a:ext>
                </a:extLst>
              </p:cNvPr>
              <p:cNvSpPr/>
              <p:nvPr/>
            </p:nvSpPr>
            <p:spPr bwMode="auto">
              <a:xfrm>
                <a:off x="-227937"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59">
                <a:extLst>
                  <a:ext uri="{FF2B5EF4-FFF2-40B4-BE49-F238E27FC236}">
                    <a16:creationId xmlns:a16="http://schemas.microsoft.com/office/drawing/2014/main" id="{A80E5EFD-7588-43C3-8620-C2A81243C358}"/>
                  </a:ext>
                  <a:ext uri="{C183D7F6-B498-43B3-948B-1728B52AA6E4}">
                    <adec:decorative xmlns:adec="http://schemas.microsoft.com/office/drawing/2017/decorative" val="1"/>
                  </a:ext>
                </a:extLst>
              </p:cNvPr>
              <p:cNvSpPr/>
              <p:nvPr/>
            </p:nvSpPr>
            <p:spPr bwMode="auto">
              <a:xfrm>
                <a:off x="21204"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a:extLst>
                  <a:ext uri="{FF2B5EF4-FFF2-40B4-BE49-F238E27FC236}">
                    <a16:creationId xmlns:a16="http://schemas.microsoft.com/office/drawing/2014/main" id="{51D0A94B-6D56-4D70-BA0D-B4F5E80D7973}"/>
                  </a:ext>
                  <a:ext uri="{C183D7F6-B498-43B3-948B-1728B52AA6E4}">
                    <adec:decorative xmlns:adec="http://schemas.microsoft.com/office/drawing/2017/decorative" val="1"/>
                  </a:ext>
                </a:extLst>
              </p:cNvPr>
              <p:cNvSpPr/>
              <p:nvPr/>
            </p:nvSpPr>
            <p:spPr bwMode="auto">
              <a:xfrm>
                <a:off x="270345"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a:extLst>
                  <a:ext uri="{FF2B5EF4-FFF2-40B4-BE49-F238E27FC236}">
                    <a16:creationId xmlns:a16="http://schemas.microsoft.com/office/drawing/2014/main" id="{532BED89-2E75-4AC9-BFB5-7D830CB40F89}"/>
                  </a:ext>
                  <a:ext uri="{C183D7F6-B498-43B3-948B-1728B52AA6E4}">
                    <adec:decorative xmlns:adec="http://schemas.microsoft.com/office/drawing/2017/decorative" val="1"/>
                  </a:ext>
                </a:extLst>
              </p:cNvPr>
              <p:cNvSpPr/>
              <p:nvPr/>
            </p:nvSpPr>
            <p:spPr bwMode="auto">
              <a:xfrm>
                <a:off x="-477078"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Rectangle 62">
                <a:extLst>
                  <a:ext uri="{FF2B5EF4-FFF2-40B4-BE49-F238E27FC236}">
                    <a16:creationId xmlns:a16="http://schemas.microsoft.com/office/drawing/2014/main" id="{7B6605DD-2EE9-4ED4-A373-D1FCE813E88A}"/>
                  </a:ext>
                  <a:ext uri="{C183D7F6-B498-43B3-948B-1728B52AA6E4}">
                    <adec:decorative xmlns:adec="http://schemas.microsoft.com/office/drawing/2017/decorative" val="1"/>
                  </a:ext>
                </a:extLst>
              </p:cNvPr>
              <p:cNvSpPr/>
              <p:nvPr/>
            </p:nvSpPr>
            <p:spPr bwMode="auto">
              <a:xfrm>
                <a:off x="-227937"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ectangle 63">
                <a:extLst>
                  <a:ext uri="{FF2B5EF4-FFF2-40B4-BE49-F238E27FC236}">
                    <a16:creationId xmlns:a16="http://schemas.microsoft.com/office/drawing/2014/main" id="{73B140F6-605F-416D-9CC9-7818879ABCA4}"/>
                  </a:ext>
                  <a:ext uri="{C183D7F6-B498-43B3-948B-1728B52AA6E4}">
                    <adec:decorative xmlns:adec="http://schemas.microsoft.com/office/drawing/2017/decorative" val="1"/>
                  </a:ext>
                </a:extLst>
              </p:cNvPr>
              <p:cNvSpPr/>
              <p:nvPr/>
            </p:nvSpPr>
            <p:spPr bwMode="auto">
              <a:xfrm>
                <a:off x="21204"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ectangle 64">
                <a:extLst>
                  <a:ext uri="{FF2B5EF4-FFF2-40B4-BE49-F238E27FC236}">
                    <a16:creationId xmlns:a16="http://schemas.microsoft.com/office/drawing/2014/main" id="{FAF08AF5-E652-41DA-A1FB-477F115F0EB9}"/>
                  </a:ext>
                  <a:ext uri="{C183D7F6-B498-43B3-948B-1728B52AA6E4}">
                    <adec:decorative xmlns:adec="http://schemas.microsoft.com/office/drawing/2017/decorative" val="1"/>
                  </a:ext>
                </a:extLst>
              </p:cNvPr>
              <p:cNvSpPr/>
              <p:nvPr/>
            </p:nvSpPr>
            <p:spPr bwMode="auto">
              <a:xfrm>
                <a:off x="270345"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EC1860BA-812B-48E4-90D0-C3A39A6E5160}"/>
                  </a:ext>
                  <a:ext uri="{C183D7F6-B498-43B3-948B-1728B52AA6E4}">
                    <adec:decorative xmlns:adec="http://schemas.microsoft.com/office/drawing/2017/decorative" val="1"/>
                  </a:ext>
                </a:extLst>
              </p:cNvPr>
              <p:cNvSpPr/>
              <p:nvPr/>
            </p:nvSpPr>
            <p:spPr bwMode="auto">
              <a:xfrm>
                <a:off x="-477078"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678FC145-14C6-4B02-A6B0-06CB70D51657}"/>
                  </a:ext>
                  <a:ext uri="{C183D7F6-B498-43B3-948B-1728B52AA6E4}">
                    <adec:decorative xmlns:adec="http://schemas.microsoft.com/office/drawing/2017/decorative" val="1"/>
                  </a:ext>
                </a:extLst>
              </p:cNvPr>
              <p:cNvSpPr/>
              <p:nvPr/>
            </p:nvSpPr>
            <p:spPr bwMode="auto">
              <a:xfrm>
                <a:off x="-227937"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ectangle 67">
                <a:extLst>
                  <a:ext uri="{FF2B5EF4-FFF2-40B4-BE49-F238E27FC236}">
                    <a16:creationId xmlns:a16="http://schemas.microsoft.com/office/drawing/2014/main" id="{B3E95782-BD71-4003-AF05-30684D6CB8EA}"/>
                  </a:ext>
                  <a:ext uri="{C183D7F6-B498-43B3-948B-1728B52AA6E4}">
                    <adec:decorative xmlns:adec="http://schemas.microsoft.com/office/drawing/2017/decorative" val="1"/>
                  </a:ext>
                </a:extLst>
              </p:cNvPr>
              <p:cNvSpPr/>
              <p:nvPr/>
            </p:nvSpPr>
            <p:spPr bwMode="auto">
              <a:xfrm>
                <a:off x="21204"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ectangle 68">
                <a:extLst>
                  <a:ext uri="{FF2B5EF4-FFF2-40B4-BE49-F238E27FC236}">
                    <a16:creationId xmlns:a16="http://schemas.microsoft.com/office/drawing/2014/main" id="{976F6EDF-9EAE-49F0-85F1-D96C13C3FBF5}"/>
                  </a:ext>
                  <a:ext uri="{C183D7F6-B498-43B3-948B-1728B52AA6E4}">
                    <adec:decorative xmlns:adec="http://schemas.microsoft.com/office/drawing/2017/decorative" val="1"/>
                  </a:ext>
                </a:extLst>
              </p:cNvPr>
              <p:cNvSpPr/>
              <p:nvPr/>
            </p:nvSpPr>
            <p:spPr bwMode="auto">
              <a:xfrm>
                <a:off x="270345" y="-922351"/>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52C7F943-A893-40BF-B271-F7C694D66CD3}"/>
                  </a:ext>
                  <a:ext uri="{C183D7F6-B498-43B3-948B-1728B52AA6E4}">
                    <adec:decorative xmlns:adec="http://schemas.microsoft.com/office/drawing/2017/decorative" val="1"/>
                  </a:ext>
                </a:extLst>
              </p:cNvPr>
              <p:cNvSpPr/>
              <p:nvPr/>
            </p:nvSpPr>
            <p:spPr bwMode="auto">
              <a:xfrm>
                <a:off x="-477078" y="-667909"/>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Rectangle 70">
                <a:extLst>
                  <a:ext uri="{FF2B5EF4-FFF2-40B4-BE49-F238E27FC236}">
                    <a16:creationId xmlns:a16="http://schemas.microsoft.com/office/drawing/2014/main" id="{774E9EF4-4BC8-4D58-BDA5-FF15FA6B8B19}"/>
                  </a:ext>
                  <a:ext uri="{C183D7F6-B498-43B3-948B-1728B52AA6E4}">
                    <adec:decorative xmlns:adec="http://schemas.microsoft.com/office/drawing/2017/decorative" val="1"/>
                  </a:ext>
                </a:extLst>
              </p:cNvPr>
              <p:cNvSpPr/>
              <p:nvPr/>
            </p:nvSpPr>
            <p:spPr bwMode="auto">
              <a:xfrm>
                <a:off x="-227937"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Rectangle 71">
                <a:extLst>
                  <a:ext uri="{FF2B5EF4-FFF2-40B4-BE49-F238E27FC236}">
                    <a16:creationId xmlns:a16="http://schemas.microsoft.com/office/drawing/2014/main" id="{6388D481-E517-441A-9A75-392C1560D34F}"/>
                  </a:ext>
                  <a:ext uri="{C183D7F6-B498-43B3-948B-1728B52AA6E4}">
                    <adec:decorative xmlns:adec="http://schemas.microsoft.com/office/drawing/2017/decorative" val="1"/>
                  </a:ext>
                </a:extLst>
              </p:cNvPr>
              <p:cNvSpPr/>
              <p:nvPr/>
            </p:nvSpPr>
            <p:spPr bwMode="auto">
              <a:xfrm>
                <a:off x="21204"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EC9E28D3-D72F-4C89-BFF2-AA2F3B3B381A}"/>
                  </a:ext>
                  <a:ext uri="{C183D7F6-B498-43B3-948B-1728B52AA6E4}">
                    <adec:decorative xmlns:adec="http://schemas.microsoft.com/office/drawing/2017/decorative" val="1"/>
                  </a:ext>
                </a:extLst>
              </p:cNvPr>
              <p:cNvSpPr/>
              <p:nvPr/>
            </p:nvSpPr>
            <p:spPr bwMode="auto">
              <a:xfrm>
                <a:off x="270345"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1" name="Content Placeholder 30">
            <a:extLst>
              <a:ext uri="{FF2B5EF4-FFF2-40B4-BE49-F238E27FC236}">
                <a16:creationId xmlns:a16="http://schemas.microsoft.com/office/drawing/2014/main" id="{E763BA31-2E19-49C4-A3A7-478DFDF79D90}"/>
              </a:ext>
            </a:extLst>
          </p:cNvPr>
          <p:cNvSpPr>
            <a:spLocks noGrp="1"/>
          </p:cNvSpPr>
          <p:nvPr>
            <p:ph sz="quarter" idx="19"/>
          </p:nvPr>
        </p:nvSpPr>
        <p:spPr>
          <a:xfrm>
            <a:off x="9673509" y="3281791"/>
            <a:ext cx="1696249" cy="579653"/>
          </a:xfrm>
        </p:spPr>
        <p:txBody>
          <a:bodyPr/>
          <a:lstStyle/>
          <a:p>
            <a:pPr lvl="0" defTabSz="914400">
              <a:buSzTx/>
              <a:defRPr/>
            </a:pPr>
            <a:r>
              <a:rPr lang="en-US" sz="1600" spc="0" dirty="0">
                <a:gradFill>
                  <a:gsLst>
                    <a:gs pos="2917">
                      <a:srgbClr val="000000"/>
                    </a:gs>
                    <a:gs pos="30000">
                      <a:srgbClr val="000000"/>
                    </a:gs>
                  </a:gsLst>
                  <a:lin ang="5400000" scaled="0"/>
                </a:gradFill>
                <a:latin typeface="Segoe UI"/>
              </a:rPr>
              <a:t>Deployment </a:t>
            </a:r>
            <a:br>
              <a:rPr lang="en-US" sz="1600" spc="0" dirty="0">
                <a:gradFill>
                  <a:gsLst>
                    <a:gs pos="2917">
                      <a:srgbClr val="000000"/>
                    </a:gs>
                    <a:gs pos="30000">
                      <a:srgbClr val="000000"/>
                    </a:gs>
                  </a:gsLst>
                  <a:lin ang="5400000" scaled="0"/>
                </a:gradFill>
                <a:latin typeface="Segoe UI"/>
              </a:rPr>
            </a:br>
            <a:r>
              <a:rPr lang="en-US" sz="1600" spc="0" dirty="0">
                <a:gradFill>
                  <a:gsLst>
                    <a:gs pos="2917">
                      <a:srgbClr val="000000"/>
                    </a:gs>
                    <a:gs pos="30000">
                      <a:srgbClr val="000000"/>
                    </a:gs>
                  </a:gsLst>
                  <a:lin ang="5400000" scaled="0"/>
                </a:gradFill>
                <a:latin typeface="Segoe UI"/>
              </a:rPr>
              <a:t>Acceleration</a:t>
            </a:r>
            <a:endParaRPr lang="en-US" dirty="0"/>
          </a:p>
        </p:txBody>
      </p:sp>
      <p:sp>
        <p:nvSpPr>
          <p:cNvPr id="35" name="Content Placeholder 34">
            <a:extLst>
              <a:ext uri="{FF2B5EF4-FFF2-40B4-BE49-F238E27FC236}">
                <a16:creationId xmlns:a16="http://schemas.microsoft.com/office/drawing/2014/main" id="{99ECCE61-FC4E-4FB3-A5DD-AE4217E06B2D}"/>
              </a:ext>
            </a:extLst>
          </p:cNvPr>
          <p:cNvSpPr>
            <a:spLocks noGrp="1"/>
          </p:cNvSpPr>
          <p:nvPr>
            <p:ph sz="quarter" idx="21"/>
          </p:nvPr>
        </p:nvSpPr>
        <p:spPr>
          <a:xfrm>
            <a:off x="9673509" y="4023047"/>
            <a:ext cx="2278063" cy="2446824"/>
          </a:xfrm>
        </p:spPr>
        <p:txBody>
          <a:bodyPr/>
          <a:lstStyle/>
          <a:p>
            <a:pPr lvl="0" defTabSz="914400">
              <a:spcAft>
                <a:spcPts val="600"/>
              </a:spcAft>
              <a:buSzTx/>
              <a:defRPr/>
            </a:pPr>
            <a:r>
              <a:rPr lang="en-US" sz="1400" spc="0" dirty="0">
                <a:solidFill>
                  <a:srgbClr val="0067B4"/>
                </a:solidFill>
                <a:latin typeface="Segoe UI"/>
              </a:rPr>
              <a:t>Azure Blueprints</a:t>
            </a:r>
          </a:p>
          <a:p>
            <a:pPr lvl="0" defTabSz="914400">
              <a:spcAft>
                <a:spcPts val="600"/>
              </a:spcAft>
              <a:buSzTx/>
              <a:defRPr/>
            </a:pPr>
            <a:r>
              <a:rPr lang="en-US" sz="1400" spc="0" dirty="0">
                <a:solidFill>
                  <a:srgbClr val="0067B4"/>
                </a:solidFill>
                <a:latin typeface="Segoe UI"/>
              </a:rPr>
              <a:t>Azure Policy</a:t>
            </a:r>
          </a:p>
          <a:p>
            <a:pPr lvl="0" defTabSz="914400">
              <a:spcAft>
                <a:spcPts val="600"/>
              </a:spcAft>
              <a:buSzTx/>
              <a:defRPr/>
            </a:pPr>
            <a:r>
              <a:rPr lang="en-US" sz="1400" spc="0" dirty="0">
                <a:solidFill>
                  <a:srgbClr val="0067B4"/>
                </a:solidFill>
                <a:latin typeface="Segoe UI"/>
              </a:rPr>
              <a:t>Resource Tagging</a:t>
            </a:r>
          </a:p>
          <a:p>
            <a:pPr lvl="0" defTabSz="914400">
              <a:spcAft>
                <a:spcPts val="600"/>
              </a:spcAft>
              <a:buSzTx/>
              <a:defRPr/>
            </a:pPr>
            <a:r>
              <a:rPr lang="en-US" sz="1400" spc="0" dirty="0">
                <a:solidFill>
                  <a:srgbClr val="0067B4"/>
                </a:solidFill>
                <a:latin typeface="Segoe UI"/>
              </a:rPr>
              <a:t>ARM Templates</a:t>
            </a:r>
          </a:p>
          <a:p>
            <a:pPr lvl="0" defTabSz="914400">
              <a:spcAft>
                <a:spcPts val="600"/>
              </a:spcAft>
              <a:buSzTx/>
              <a:defRPr/>
            </a:pPr>
            <a:r>
              <a:rPr lang="en-US" sz="1400" spc="0" dirty="0">
                <a:solidFill>
                  <a:srgbClr val="0067B4"/>
                </a:solidFill>
                <a:latin typeface="Segoe UI"/>
              </a:rPr>
              <a:t>Azure DevOps</a:t>
            </a:r>
          </a:p>
          <a:p>
            <a:pPr lvl="0" defTabSz="914400">
              <a:spcAft>
                <a:spcPts val="600"/>
              </a:spcAft>
              <a:buSzTx/>
              <a:defRPr/>
            </a:pPr>
            <a:r>
              <a:rPr lang="en-US" sz="1400" spc="0" dirty="0">
                <a:solidFill>
                  <a:srgbClr val="0067B4"/>
                </a:solidFill>
                <a:latin typeface="Segoe UI"/>
              </a:rPr>
              <a:t>Azure Site Recovery</a:t>
            </a:r>
          </a:p>
          <a:p>
            <a:pPr lvl="0" defTabSz="914400">
              <a:spcAft>
                <a:spcPts val="600"/>
              </a:spcAft>
              <a:buSzTx/>
              <a:defRPr/>
            </a:pPr>
            <a:r>
              <a:rPr lang="en-US" sz="1400" spc="0" dirty="0">
                <a:solidFill>
                  <a:srgbClr val="0067B4"/>
                </a:solidFill>
                <a:latin typeface="Segoe UI"/>
              </a:rPr>
              <a:t>Azure Backup</a:t>
            </a:r>
          </a:p>
          <a:p>
            <a:pPr lvl="0" defTabSz="914400">
              <a:spcAft>
                <a:spcPts val="600"/>
              </a:spcAft>
              <a:buSzTx/>
              <a:defRPr/>
            </a:pPr>
            <a:r>
              <a:rPr lang="en-US" sz="1400" spc="0" dirty="0">
                <a:solidFill>
                  <a:srgbClr val="0067B4"/>
                </a:solidFill>
                <a:latin typeface="Segoe UI"/>
              </a:rPr>
              <a:t>Azure Automation</a:t>
            </a:r>
            <a:endParaRPr lang="en-US" dirty="0">
              <a:solidFill>
                <a:srgbClr val="0067B4"/>
              </a:solidFill>
            </a:endParaRPr>
          </a:p>
        </p:txBody>
      </p:sp>
    </p:spTree>
    <p:extLst>
      <p:ext uri="{BB962C8B-B14F-4D97-AF65-F5344CB8AC3E}">
        <p14:creationId xmlns:p14="http://schemas.microsoft.com/office/powerpoint/2010/main" val="181305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outVertical)">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par>
                                <p:cTn id="11" presetID="64" presetClass="path" presetSubtype="0" decel="100000" fill="hold" grpId="1" nodeType="withEffect">
                                  <p:stCondLst>
                                    <p:cond delay="0"/>
                                  </p:stCondLst>
                                  <p:childTnLst>
                                    <p:animMotion origin="layout" path="M -2.70833E-6 0.10023 L -2.70833E-6 2.22222E-6 " pathEditMode="relative" rAng="0" ptsTypes="AA">
                                      <p:cBhvr>
                                        <p:cTn id="12" dur="750" fill="hold"/>
                                        <p:tgtEl>
                                          <p:spTgt spid="78"/>
                                        </p:tgtEl>
                                        <p:attrNameLst>
                                          <p:attrName>ppt_x</p:attrName>
                                          <p:attrName>ppt_y</p:attrName>
                                        </p:attrNameLst>
                                      </p:cBhvr>
                                      <p:rCtr x="0" y="-6736"/>
                                    </p:animMotion>
                                  </p:childTnLst>
                                </p:cTn>
                              </p:par>
                              <p:par>
                                <p:cTn id="13" presetID="10"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64" presetClass="path" presetSubtype="0" decel="100000" fill="hold" grpId="1" nodeType="withEffect">
                                  <p:stCondLst>
                                    <p:cond delay="0"/>
                                  </p:stCondLst>
                                  <p:childTnLst>
                                    <p:animMotion origin="layout" path="M -2.70833E-6 0.10023 L -2.70833E-6 2.22222E-6 " pathEditMode="relative" rAng="0" ptsTypes="AA">
                                      <p:cBhvr>
                                        <p:cTn id="17" dur="750" fill="hold"/>
                                        <p:tgtEl>
                                          <p:spTgt spid="2"/>
                                        </p:tgtEl>
                                        <p:attrNameLst>
                                          <p:attrName>ppt_x</p:attrName>
                                          <p:attrName>ppt_y</p:attrName>
                                        </p:attrNameLst>
                                      </p:cBhvr>
                                      <p:rCtr x="0" y="-6736"/>
                                    </p:animMotion>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64" presetClass="path" presetSubtype="0" decel="100000" fill="hold" nodeType="withEffect">
                                  <p:stCondLst>
                                    <p:cond delay="0"/>
                                  </p:stCondLst>
                                  <p:childTnLst>
                                    <p:animMotion origin="layout" path="M -2.70833E-6 0.10023 L -2.70833E-6 2.22222E-6 " pathEditMode="relative" rAng="0" ptsTypes="AA">
                                      <p:cBhvr>
                                        <p:cTn id="23" dur="750" fill="hold"/>
                                        <p:tgtEl>
                                          <p:spTgt spid="28"/>
                                        </p:tgtEl>
                                        <p:attrNameLst>
                                          <p:attrName>ppt_x</p:attrName>
                                          <p:attrName>ppt_y</p:attrName>
                                        </p:attrNameLst>
                                      </p:cBhvr>
                                      <p:rCtr x="0" y="-6736"/>
                                    </p:animMotion>
                                  </p:childTnLst>
                                </p:cTn>
                              </p:par>
                              <p:par>
                                <p:cTn id="24" presetID="10" presetClass="entr" presetSubtype="0" fill="hold" grpId="0" nodeType="with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fade">
                                      <p:cBhvr>
                                        <p:cTn id="26" dur="500"/>
                                        <p:tgtEl>
                                          <p:spTgt spid="6">
                                            <p:txEl>
                                              <p:pRg st="0" end="0"/>
                                            </p:txEl>
                                          </p:spTgt>
                                        </p:tgtEl>
                                      </p:cBhvr>
                                    </p:animEffect>
                                  </p:childTnLst>
                                </p:cTn>
                              </p:par>
                              <p:par>
                                <p:cTn id="27" presetID="64" presetClass="path" presetSubtype="0" decel="100000" fill="hold" grpId="1" nodeType="withEffect">
                                  <p:stCondLst>
                                    <p:cond delay="0"/>
                                  </p:stCondLst>
                                  <p:childTnLst>
                                    <p:animMotion origin="layout" path="M -2.70833E-6 0.10023 L -2.70833E-6 2.22222E-6 " pathEditMode="relative" rAng="0" ptsTypes="AA">
                                      <p:cBhvr>
                                        <p:cTn id="28" dur="750" fill="hold"/>
                                        <p:tgtEl>
                                          <p:spTgt spid="6">
                                            <p:txEl>
                                              <p:pRg st="0" end="0"/>
                                            </p:txEl>
                                          </p:spTgt>
                                        </p:tgtEl>
                                        <p:attrNameLst>
                                          <p:attrName>ppt_x</p:attrName>
                                          <p:attrName>ppt_y</p:attrName>
                                        </p:attrNameLst>
                                      </p:cBhvr>
                                      <p:rCtr x="0" y="-6736"/>
                                    </p:animMotion>
                                  </p:childTnLst>
                                </p:cTn>
                              </p:par>
                              <p:par>
                                <p:cTn id="29" presetID="10" presetClass="entr" presetSubtype="0" fill="hold" grpId="0" nodeType="with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animEffect transition="in" filter="fade">
                                      <p:cBhvr>
                                        <p:cTn id="31" dur="500"/>
                                        <p:tgtEl>
                                          <p:spTgt spid="12">
                                            <p:txEl>
                                              <p:pRg st="0" end="0"/>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xEl>
                                              <p:pRg st="1" end="1"/>
                                            </p:txEl>
                                          </p:spTgt>
                                        </p:tgtEl>
                                        <p:attrNameLst>
                                          <p:attrName>style.visibility</p:attrName>
                                        </p:attrNameLst>
                                      </p:cBhvr>
                                      <p:to>
                                        <p:strVal val="visible"/>
                                      </p:to>
                                    </p:set>
                                    <p:animEffect transition="in" filter="fade">
                                      <p:cBhvr>
                                        <p:cTn id="34" dur="500"/>
                                        <p:tgtEl>
                                          <p:spTgt spid="12">
                                            <p:txEl>
                                              <p:pRg st="1" end="1"/>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
                                            <p:txEl>
                                              <p:pRg st="2" end="2"/>
                                            </p:txEl>
                                          </p:spTgt>
                                        </p:tgtEl>
                                        <p:attrNameLst>
                                          <p:attrName>style.visibility</p:attrName>
                                        </p:attrNameLst>
                                      </p:cBhvr>
                                      <p:to>
                                        <p:strVal val="visible"/>
                                      </p:to>
                                    </p:set>
                                    <p:animEffect transition="in" filter="fade">
                                      <p:cBhvr>
                                        <p:cTn id="37" dur="500"/>
                                        <p:tgtEl>
                                          <p:spTgt spid="12">
                                            <p:txEl>
                                              <p:pRg st="2" end="2"/>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xEl>
                                              <p:pRg st="3" end="3"/>
                                            </p:txEl>
                                          </p:spTgt>
                                        </p:tgtEl>
                                        <p:attrNameLst>
                                          <p:attrName>style.visibility</p:attrName>
                                        </p:attrNameLst>
                                      </p:cBhvr>
                                      <p:to>
                                        <p:strVal val="visible"/>
                                      </p:to>
                                    </p:set>
                                    <p:animEffect transition="in" filter="fade">
                                      <p:cBhvr>
                                        <p:cTn id="40" dur="500"/>
                                        <p:tgtEl>
                                          <p:spTgt spid="12">
                                            <p:txEl>
                                              <p:pRg st="3" end="3"/>
                                            </p:txEl>
                                          </p:spTgt>
                                        </p:tgtEl>
                                      </p:cBhvr>
                                    </p:animEffect>
                                  </p:childTnLst>
                                </p:cTn>
                              </p:par>
                              <p:par>
                                <p:cTn id="41" presetID="64" presetClass="path" presetSubtype="0" decel="100000" fill="hold" grpId="1" nodeType="withEffect">
                                  <p:stCondLst>
                                    <p:cond delay="0"/>
                                  </p:stCondLst>
                                  <p:childTnLst>
                                    <p:animMotion origin="layout" path="M -2.70833E-6 0.10023 L -2.70833E-6 2.22222E-6 " pathEditMode="relative" rAng="0" ptsTypes="AA">
                                      <p:cBhvr>
                                        <p:cTn id="42" dur="750" fill="hold"/>
                                        <p:tgtEl>
                                          <p:spTgt spid="12">
                                            <p:txEl>
                                              <p:pRg st="0" end="0"/>
                                            </p:txEl>
                                          </p:spTgt>
                                        </p:tgtEl>
                                        <p:attrNameLst>
                                          <p:attrName>ppt_x</p:attrName>
                                          <p:attrName>ppt_y</p:attrName>
                                        </p:attrNameLst>
                                      </p:cBhvr>
                                      <p:rCtr x="0" y="-6736"/>
                                    </p:animMotion>
                                  </p:childTnLst>
                                </p:cTn>
                              </p:par>
                              <p:par>
                                <p:cTn id="43" presetID="64" presetClass="path" presetSubtype="0" decel="100000" fill="hold" grpId="1" nodeType="withEffect">
                                  <p:stCondLst>
                                    <p:cond delay="0"/>
                                  </p:stCondLst>
                                  <p:childTnLst>
                                    <p:animMotion origin="layout" path="M -2.70833E-6 0.10023 L -2.70833E-6 2.22222E-6 " pathEditMode="relative" rAng="0" ptsTypes="AA">
                                      <p:cBhvr>
                                        <p:cTn id="44" dur="750" fill="hold"/>
                                        <p:tgtEl>
                                          <p:spTgt spid="12">
                                            <p:txEl>
                                              <p:pRg st="1" end="1"/>
                                            </p:txEl>
                                          </p:spTgt>
                                        </p:tgtEl>
                                        <p:attrNameLst>
                                          <p:attrName>ppt_x</p:attrName>
                                          <p:attrName>ppt_y</p:attrName>
                                        </p:attrNameLst>
                                      </p:cBhvr>
                                      <p:rCtr x="0" y="-6736"/>
                                    </p:animMotion>
                                  </p:childTnLst>
                                </p:cTn>
                              </p:par>
                              <p:par>
                                <p:cTn id="45" presetID="64" presetClass="path" presetSubtype="0" decel="100000" fill="hold" grpId="1" nodeType="withEffect">
                                  <p:stCondLst>
                                    <p:cond delay="0"/>
                                  </p:stCondLst>
                                  <p:childTnLst>
                                    <p:animMotion origin="layout" path="M -2.70833E-6 0.10023 L -2.70833E-6 2.22222E-6 " pathEditMode="relative" rAng="0" ptsTypes="AA">
                                      <p:cBhvr>
                                        <p:cTn id="46" dur="750" fill="hold"/>
                                        <p:tgtEl>
                                          <p:spTgt spid="12">
                                            <p:txEl>
                                              <p:pRg st="2" end="2"/>
                                            </p:txEl>
                                          </p:spTgt>
                                        </p:tgtEl>
                                        <p:attrNameLst>
                                          <p:attrName>ppt_x</p:attrName>
                                          <p:attrName>ppt_y</p:attrName>
                                        </p:attrNameLst>
                                      </p:cBhvr>
                                      <p:rCtr x="0" y="-6736"/>
                                    </p:animMotion>
                                  </p:childTnLst>
                                </p:cTn>
                              </p:par>
                              <p:par>
                                <p:cTn id="47" presetID="64" presetClass="path" presetSubtype="0" decel="100000" fill="hold" grpId="1" nodeType="withEffect">
                                  <p:stCondLst>
                                    <p:cond delay="0"/>
                                  </p:stCondLst>
                                  <p:childTnLst>
                                    <p:animMotion origin="layout" path="M -2.70833E-6 0.10023 L -2.70833E-6 2.22222E-6 " pathEditMode="relative" rAng="0" ptsTypes="AA">
                                      <p:cBhvr>
                                        <p:cTn id="48" dur="750" fill="hold"/>
                                        <p:tgtEl>
                                          <p:spTgt spid="12">
                                            <p:txEl>
                                              <p:pRg st="3" end="3"/>
                                            </p:txEl>
                                          </p:spTgt>
                                        </p:tgtEl>
                                        <p:attrNameLst>
                                          <p:attrName>ppt_x</p:attrName>
                                          <p:attrName>ppt_y</p:attrName>
                                        </p:attrNameLst>
                                      </p:cBhvr>
                                      <p:rCtr x="0" y="-6736"/>
                                    </p:animMotion>
                                  </p:childTnLst>
                                </p:cTn>
                              </p:par>
                            </p:childTnLst>
                          </p:cTn>
                        </p:par>
                        <p:par>
                          <p:cTn id="49" fill="hold">
                            <p:stCondLst>
                              <p:cond delay="1500"/>
                            </p:stCondLst>
                            <p:childTnLst>
                              <p:par>
                                <p:cTn id="50" presetID="10" presetClass="entr" presetSubtype="0" fill="hold" nodeType="after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par>
                                <p:cTn id="53" presetID="64" presetClass="path" presetSubtype="0" decel="100000" fill="hold" nodeType="withEffect">
                                  <p:stCondLst>
                                    <p:cond delay="0"/>
                                  </p:stCondLst>
                                  <p:childTnLst>
                                    <p:animMotion origin="layout" path="M -2.70833E-6 0.10023 L -2.70833E-6 2.22222E-6 " pathEditMode="relative" rAng="0" ptsTypes="AA">
                                      <p:cBhvr>
                                        <p:cTn id="54" dur="750" fill="hold"/>
                                        <p:tgtEl>
                                          <p:spTgt spid="42"/>
                                        </p:tgtEl>
                                        <p:attrNameLst>
                                          <p:attrName>ppt_x</p:attrName>
                                          <p:attrName>ppt_y</p:attrName>
                                        </p:attrNameLst>
                                      </p:cBhvr>
                                      <p:rCtr x="0" y="-6736"/>
                                    </p:animMotion>
                                  </p:childTnLst>
                                </p:cTn>
                              </p:par>
                              <p:par>
                                <p:cTn id="55" presetID="10" presetClass="entr" presetSubtype="0" fill="hold" grpId="0" nodeType="withEffect">
                                  <p:stCondLst>
                                    <p:cond delay="0"/>
                                  </p:stCondLst>
                                  <p:childTnLst>
                                    <p:set>
                                      <p:cBhvr>
                                        <p:cTn id="56" dur="1" fill="hold">
                                          <p:stCondLst>
                                            <p:cond delay="0"/>
                                          </p:stCondLst>
                                        </p:cTn>
                                        <p:tgtEl>
                                          <p:spTgt spid="11">
                                            <p:txEl>
                                              <p:pRg st="0" end="0"/>
                                            </p:txEl>
                                          </p:spTgt>
                                        </p:tgtEl>
                                        <p:attrNameLst>
                                          <p:attrName>style.visibility</p:attrName>
                                        </p:attrNameLst>
                                      </p:cBhvr>
                                      <p:to>
                                        <p:strVal val="visible"/>
                                      </p:to>
                                    </p:set>
                                    <p:animEffect transition="in" filter="fade">
                                      <p:cBhvr>
                                        <p:cTn id="57" dur="500"/>
                                        <p:tgtEl>
                                          <p:spTgt spid="11">
                                            <p:txEl>
                                              <p:pRg st="0" end="0"/>
                                            </p:txEl>
                                          </p:spTgt>
                                        </p:tgtEl>
                                      </p:cBhvr>
                                    </p:animEffect>
                                  </p:childTnLst>
                                </p:cTn>
                              </p:par>
                              <p:par>
                                <p:cTn id="58" presetID="64" presetClass="path" presetSubtype="0" decel="100000" fill="hold" grpId="1" nodeType="withEffect">
                                  <p:stCondLst>
                                    <p:cond delay="0"/>
                                  </p:stCondLst>
                                  <p:childTnLst>
                                    <p:animMotion origin="layout" path="M -2.70833E-6 0.10023 L -2.70833E-6 2.22222E-6 " pathEditMode="relative" rAng="0" ptsTypes="AA">
                                      <p:cBhvr>
                                        <p:cTn id="59" dur="750" fill="hold"/>
                                        <p:tgtEl>
                                          <p:spTgt spid="11">
                                            <p:txEl>
                                              <p:pRg st="0" end="0"/>
                                            </p:txEl>
                                          </p:spTgt>
                                        </p:tgtEl>
                                        <p:attrNameLst>
                                          <p:attrName>ppt_x</p:attrName>
                                          <p:attrName>ppt_y</p:attrName>
                                        </p:attrNameLst>
                                      </p:cBhvr>
                                      <p:rCtr x="0" y="-6736"/>
                                    </p:animMotion>
                                  </p:childTnLst>
                                </p:cTn>
                              </p:par>
                              <p:par>
                                <p:cTn id="60" presetID="10" presetClass="entr" presetSubtype="0" fill="hold" grpId="0" nodeType="withEffect">
                                  <p:stCondLst>
                                    <p:cond delay="0"/>
                                  </p:stCondLst>
                                  <p:childTnLst>
                                    <p:set>
                                      <p:cBhvr>
                                        <p:cTn id="61" dur="1" fill="hold">
                                          <p:stCondLst>
                                            <p:cond delay="0"/>
                                          </p:stCondLst>
                                        </p:cTn>
                                        <p:tgtEl>
                                          <p:spTgt spid="7">
                                            <p:txEl>
                                              <p:pRg st="0" end="0"/>
                                            </p:txEl>
                                          </p:spTgt>
                                        </p:tgtEl>
                                        <p:attrNameLst>
                                          <p:attrName>style.visibility</p:attrName>
                                        </p:attrNameLst>
                                      </p:cBhvr>
                                      <p:to>
                                        <p:strVal val="visible"/>
                                      </p:to>
                                    </p:set>
                                    <p:animEffect transition="in" filter="fade">
                                      <p:cBhvr>
                                        <p:cTn id="62" dur="500"/>
                                        <p:tgtEl>
                                          <p:spTgt spid="7">
                                            <p:txEl>
                                              <p:pRg st="0" end="0"/>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7">
                                            <p:txEl>
                                              <p:pRg st="1" end="1"/>
                                            </p:txEl>
                                          </p:spTgt>
                                        </p:tgtEl>
                                        <p:attrNameLst>
                                          <p:attrName>style.visibility</p:attrName>
                                        </p:attrNameLst>
                                      </p:cBhvr>
                                      <p:to>
                                        <p:strVal val="visible"/>
                                      </p:to>
                                    </p:set>
                                    <p:animEffect transition="in" filter="fade">
                                      <p:cBhvr>
                                        <p:cTn id="65" dur="500"/>
                                        <p:tgtEl>
                                          <p:spTgt spid="7">
                                            <p:txEl>
                                              <p:pRg st="1" end="1"/>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
                                            <p:txEl>
                                              <p:pRg st="2" end="2"/>
                                            </p:txEl>
                                          </p:spTgt>
                                        </p:tgtEl>
                                        <p:attrNameLst>
                                          <p:attrName>style.visibility</p:attrName>
                                        </p:attrNameLst>
                                      </p:cBhvr>
                                      <p:to>
                                        <p:strVal val="visible"/>
                                      </p:to>
                                    </p:set>
                                    <p:animEffect transition="in" filter="fade">
                                      <p:cBhvr>
                                        <p:cTn id="68" dur="500"/>
                                        <p:tgtEl>
                                          <p:spTgt spid="7">
                                            <p:txEl>
                                              <p:pRg st="2" end="2"/>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
                                            <p:txEl>
                                              <p:pRg st="3" end="3"/>
                                            </p:txEl>
                                          </p:spTgt>
                                        </p:tgtEl>
                                        <p:attrNameLst>
                                          <p:attrName>style.visibility</p:attrName>
                                        </p:attrNameLst>
                                      </p:cBhvr>
                                      <p:to>
                                        <p:strVal val="visible"/>
                                      </p:to>
                                    </p:set>
                                    <p:animEffect transition="in" filter="fade">
                                      <p:cBhvr>
                                        <p:cTn id="71" dur="500"/>
                                        <p:tgtEl>
                                          <p:spTgt spid="7">
                                            <p:txEl>
                                              <p:pRg st="3" end="3"/>
                                            </p:tx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
                                            <p:txEl>
                                              <p:pRg st="4" end="4"/>
                                            </p:txEl>
                                          </p:spTgt>
                                        </p:tgtEl>
                                        <p:attrNameLst>
                                          <p:attrName>style.visibility</p:attrName>
                                        </p:attrNameLst>
                                      </p:cBhvr>
                                      <p:to>
                                        <p:strVal val="visible"/>
                                      </p:to>
                                    </p:set>
                                    <p:animEffect transition="in" filter="fade">
                                      <p:cBhvr>
                                        <p:cTn id="74" dur="500"/>
                                        <p:tgtEl>
                                          <p:spTgt spid="7">
                                            <p:txEl>
                                              <p:pRg st="4" end="4"/>
                                            </p:txEl>
                                          </p:spTgt>
                                        </p:tgtEl>
                                      </p:cBhvr>
                                    </p:animEffect>
                                  </p:childTnLst>
                                </p:cTn>
                              </p:par>
                              <p:par>
                                <p:cTn id="75" presetID="64" presetClass="path" presetSubtype="0" decel="100000" fill="hold" grpId="1" nodeType="withEffect">
                                  <p:stCondLst>
                                    <p:cond delay="0"/>
                                  </p:stCondLst>
                                  <p:childTnLst>
                                    <p:animMotion origin="layout" path="M -2.70833E-6 0.10023 L -2.70833E-6 2.22222E-6 " pathEditMode="relative" rAng="0" ptsTypes="AA">
                                      <p:cBhvr>
                                        <p:cTn id="76" dur="750" fill="hold"/>
                                        <p:tgtEl>
                                          <p:spTgt spid="7">
                                            <p:txEl>
                                              <p:pRg st="0" end="0"/>
                                            </p:txEl>
                                          </p:spTgt>
                                        </p:tgtEl>
                                        <p:attrNameLst>
                                          <p:attrName>ppt_x</p:attrName>
                                          <p:attrName>ppt_y</p:attrName>
                                        </p:attrNameLst>
                                      </p:cBhvr>
                                      <p:rCtr x="0" y="-6736"/>
                                    </p:animMotion>
                                  </p:childTnLst>
                                </p:cTn>
                              </p:par>
                              <p:par>
                                <p:cTn id="77" presetID="64" presetClass="path" presetSubtype="0" decel="100000" fill="hold" grpId="1" nodeType="withEffect">
                                  <p:stCondLst>
                                    <p:cond delay="0"/>
                                  </p:stCondLst>
                                  <p:childTnLst>
                                    <p:animMotion origin="layout" path="M -2.70833E-6 0.10023 L -2.70833E-6 2.22222E-6 " pathEditMode="relative" rAng="0" ptsTypes="AA">
                                      <p:cBhvr>
                                        <p:cTn id="78" dur="750" fill="hold"/>
                                        <p:tgtEl>
                                          <p:spTgt spid="7">
                                            <p:txEl>
                                              <p:pRg st="1" end="1"/>
                                            </p:txEl>
                                          </p:spTgt>
                                        </p:tgtEl>
                                        <p:attrNameLst>
                                          <p:attrName>ppt_x</p:attrName>
                                          <p:attrName>ppt_y</p:attrName>
                                        </p:attrNameLst>
                                      </p:cBhvr>
                                      <p:rCtr x="0" y="-6736"/>
                                    </p:animMotion>
                                  </p:childTnLst>
                                </p:cTn>
                              </p:par>
                              <p:par>
                                <p:cTn id="79" presetID="64" presetClass="path" presetSubtype="0" decel="100000" fill="hold" grpId="1" nodeType="withEffect">
                                  <p:stCondLst>
                                    <p:cond delay="0"/>
                                  </p:stCondLst>
                                  <p:childTnLst>
                                    <p:animMotion origin="layout" path="M -2.70833E-6 0.10023 L -2.70833E-6 2.22222E-6 " pathEditMode="relative" rAng="0" ptsTypes="AA">
                                      <p:cBhvr>
                                        <p:cTn id="80" dur="750" fill="hold"/>
                                        <p:tgtEl>
                                          <p:spTgt spid="7">
                                            <p:txEl>
                                              <p:pRg st="2" end="2"/>
                                            </p:txEl>
                                          </p:spTgt>
                                        </p:tgtEl>
                                        <p:attrNameLst>
                                          <p:attrName>ppt_x</p:attrName>
                                          <p:attrName>ppt_y</p:attrName>
                                        </p:attrNameLst>
                                      </p:cBhvr>
                                      <p:rCtr x="0" y="-6736"/>
                                    </p:animMotion>
                                  </p:childTnLst>
                                </p:cTn>
                              </p:par>
                              <p:par>
                                <p:cTn id="81" presetID="64" presetClass="path" presetSubtype="0" decel="100000" fill="hold" grpId="1" nodeType="withEffect">
                                  <p:stCondLst>
                                    <p:cond delay="0"/>
                                  </p:stCondLst>
                                  <p:childTnLst>
                                    <p:animMotion origin="layout" path="M -2.70833E-6 0.10023 L -2.70833E-6 2.22222E-6 " pathEditMode="relative" rAng="0" ptsTypes="AA">
                                      <p:cBhvr>
                                        <p:cTn id="82" dur="750" fill="hold"/>
                                        <p:tgtEl>
                                          <p:spTgt spid="7">
                                            <p:txEl>
                                              <p:pRg st="3" end="3"/>
                                            </p:txEl>
                                          </p:spTgt>
                                        </p:tgtEl>
                                        <p:attrNameLst>
                                          <p:attrName>ppt_x</p:attrName>
                                          <p:attrName>ppt_y</p:attrName>
                                        </p:attrNameLst>
                                      </p:cBhvr>
                                      <p:rCtr x="0" y="-6736"/>
                                    </p:animMotion>
                                  </p:childTnLst>
                                </p:cTn>
                              </p:par>
                              <p:par>
                                <p:cTn id="83" presetID="64" presetClass="path" presetSubtype="0" decel="100000" fill="hold" grpId="1" nodeType="withEffect">
                                  <p:stCondLst>
                                    <p:cond delay="0"/>
                                  </p:stCondLst>
                                  <p:childTnLst>
                                    <p:animMotion origin="layout" path="M -2.70833E-6 0.10023 L -2.70833E-6 2.22222E-6 " pathEditMode="relative" rAng="0" ptsTypes="AA">
                                      <p:cBhvr>
                                        <p:cTn id="84" dur="750" fill="hold"/>
                                        <p:tgtEl>
                                          <p:spTgt spid="7">
                                            <p:txEl>
                                              <p:pRg st="4" end="4"/>
                                            </p:txEl>
                                          </p:spTgt>
                                        </p:tgtEl>
                                        <p:attrNameLst>
                                          <p:attrName>ppt_x</p:attrName>
                                          <p:attrName>ppt_y</p:attrName>
                                        </p:attrNameLst>
                                      </p:cBhvr>
                                      <p:rCtr x="0" y="-6736"/>
                                    </p:animMotion>
                                  </p:childTnLst>
                                </p:cTn>
                              </p:par>
                            </p:childTnLst>
                          </p:cTn>
                        </p:par>
                        <p:par>
                          <p:cTn id="85" fill="hold">
                            <p:stCondLst>
                              <p:cond delay="2250"/>
                            </p:stCondLst>
                            <p:childTnLst>
                              <p:par>
                                <p:cTn id="86" presetID="10" presetClass="entr" presetSubtype="0" fill="hold" nodeType="afterEffect">
                                  <p:stCondLst>
                                    <p:cond delay="0"/>
                                  </p:stCondLst>
                                  <p:childTnLst>
                                    <p:set>
                                      <p:cBhvr>
                                        <p:cTn id="87" dur="1" fill="hold">
                                          <p:stCondLst>
                                            <p:cond delay="0"/>
                                          </p:stCondLst>
                                        </p:cTn>
                                        <p:tgtEl>
                                          <p:spTgt spid="8"/>
                                        </p:tgtEl>
                                        <p:attrNameLst>
                                          <p:attrName>style.visibility</p:attrName>
                                        </p:attrNameLst>
                                      </p:cBhvr>
                                      <p:to>
                                        <p:strVal val="visible"/>
                                      </p:to>
                                    </p:set>
                                    <p:animEffect transition="in" filter="fade">
                                      <p:cBhvr>
                                        <p:cTn id="88" dur="500"/>
                                        <p:tgtEl>
                                          <p:spTgt spid="8"/>
                                        </p:tgtEl>
                                      </p:cBhvr>
                                    </p:animEffect>
                                  </p:childTnLst>
                                </p:cTn>
                              </p:par>
                              <p:par>
                                <p:cTn id="89" presetID="64" presetClass="path" presetSubtype="0" decel="100000" fill="hold" nodeType="withEffect">
                                  <p:stCondLst>
                                    <p:cond delay="0"/>
                                  </p:stCondLst>
                                  <p:childTnLst>
                                    <p:animMotion origin="layout" path="M -2.70833E-6 0.10023 L -2.70833E-6 2.22222E-6 " pathEditMode="relative" rAng="0" ptsTypes="AA">
                                      <p:cBhvr>
                                        <p:cTn id="90" dur="750" fill="hold"/>
                                        <p:tgtEl>
                                          <p:spTgt spid="8"/>
                                        </p:tgtEl>
                                        <p:attrNameLst>
                                          <p:attrName>ppt_x</p:attrName>
                                          <p:attrName>ppt_y</p:attrName>
                                        </p:attrNameLst>
                                      </p:cBhvr>
                                      <p:rCtr x="0" y="-6736"/>
                                    </p:animMotion>
                                  </p:childTnLst>
                                </p:cTn>
                              </p:par>
                              <p:par>
                                <p:cTn id="91" presetID="10" presetClass="entr" presetSubtype="0" fill="hold" grpId="0" nodeType="withEffect">
                                  <p:stCondLst>
                                    <p:cond delay="0"/>
                                  </p:stCondLst>
                                  <p:childTnLst>
                                    <p:set>
                                      <p:cBhvr>
                                        <p:cTn id="92" dur="1" fill="hold">
                                          <p:stCondLst>
                                            <p:cond delay="0"/>
                                          </p:stCondLst>
                                        </p:cTn>
                                        <p:tgtEl>
                                          <p:spTgt spid="27">
                                            <p:txEl>
                                              <p:pRg st="0" end="0"/>
                                            </p:txEl>
                                          </p:spTgt>
                                        </p:tgtEl>
                                        <p:attrNameLst>
                                          <p:attrName>style.visibility</p:attrName>
                                        </p:attrNameLst>
                                      </p:cBhvr>
                                      <p:to>
                                        <p:strVal val="visible"/>
                                      </p:to>
                                    </p:set>
                                    <p:animEffect transition="in" filter="fade">
                                      <p:cBhvr>
                                        <p:cTn id="93" dur="500"/>
                                        <p:tgtEl>
                                          <p:spTgt spid="27">
                                            <p:txEl>
                                              <p:pRg st="0" end="0"/>
                                            </p:txEl>
                                          </p:spTgt>
                                        </p:tgtEl>
                                      </p:cBhvr>
                                    </p:animEffect>
                                  </p:childTnLst>
                                </p:cTn>
                              </p:par>
                              <p:par>
                                <p:cTn id="94" presetID="64" presetClass="path" presetSubtype="0" decel="100000" fill="hold" grpId="1" nodeType="withEffect">
                                  <p:stCondLst>
                                    <p:cond delay="0"/>
                                  </p:stCondLst>
                                  <p:childTnLst>
                                    <p:animMotion origin="layout" path="M -2.70833E-6 0.10023 L -2.70833E-6 2.22222E-6 " pathEditMode="relative" rAng="0" ptsTypes="AA">
                                      <p:cBhvr>
                                        <p:cTn id="95" dur="750" fill="hold"/>
                                        <p:tgtEl>
                                          <p:spTgt spid="27">
                                            <p:txEl>
                                              <p:pRg st="0" end="0"/>
                                            </p:txEl>
                                          </p:spTgt>
                                        </p:tgtEl>
                                        <p:attrNameLst>
                                          <p:attrName>ppt_x</p:attrName>
                                          <p:attrName>ppt_y</p:attrName>
                                        </p:attrNameLst>
                                      </p:cBhvr>
                                      <p:rCtr x="0" y="-6736"/>
                                    </p:animMotion>
                                  </p:childTnLst>
                                </p:cTn>
                              </p:par>
                              <p:par>
                                <p:cTn id="96" presetID="10" presetClass="entr" presetSubtype="0" fill="hold" grpId="0" nodeType="withEffect">
                                  <p:stCondLst>
                                    <p:cond delay="0"/>
                                  </p:stCondLst>
                                  <p:childTnLst>
                                    <p:set>
                                      <p:cBhvr>
                                        <p:cTn id="97" dur="1" fill="hold">
                                          <p:stCondLst>
                                            <p:cond delay="0"/>
                                          </p:stCondLst>
                                        </p:cTn>
                                        <p:tgtEl>
                                          <p:spTgt spid="29">
                                            <p:txEl>
                                              <p:pRg st="0" end="0"/>
                                            </p:txEl>
                                          </p:spTgt>
                                        </p:tgtEl>
                                        <p:attrNameLst>
                                          <p:attrName>style.visibility</p:attrName>
                                        </p:attrNameLst>
                                      </p:cBhvr>
                                      <p:to>
                                        <p:strVal val="visible"/>
                                      </p:to>
                                    </p:set>
                                    <p:animEffect transition="in" filter="fade">
                                      <p:cBhvr>
                                        <p:cTn id="98" dur="500"/>
                                        <p:tgtEl>
                                          <p:spTgt spid="29">
                                            <p:txEl>
                                              <p:pRg st="0" end="0"/>
                                            </p:txEl>
                                          </p:spTgt>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9">
                                            <p:txEl>
                                              <p:pRg st="1" end="1"/>
                                            </p:txEl>
                                          </p:spTgt>
                                        </p:tgtEl>
                                        <p:attrNameLst>
                                          <p:attrName>style.visibility</p:attrName>
                                        </p:attrNameLst>
                                      </p:cBhvr>
                                      <p:to>
                                        <p:strVal val="visible"/>
                                      </p:to>
                                    </p:set>
                                    <p:animEffect transition="in" filter="fade">
                                      <p:cBhvr>
                                        <p:cTn id="101" dur="500"/>
                                        <p:tgtEl>
                                          <p:spTgt spid="29">
                                            <p:txEl>
                                              <p:pRg st="1" end="1"/>
                                            </p:txEl>
                                          </p:spTgt>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9">
                                            <p:txEl>
                                              <p:pRg st="2" end="2"/>
                                            </p:txEl>
                                          </p:spTgt>
                                        </p:tgtEl>
                                        <p:attrNameLst>
                                          <p:attrName>style.visibility</p:attrName>
                                        </p:attrNameLst>
                                      </p:cBhvr>
                                      <p:to>
                                        <p:strVal val="visible"/>
                                      </p:to>
                                    </p:set>
                                    <p:animEffect transition="in" filter="fade">
                                      <p:cBhvr>
                                        <p:cTn id="104" dur="500"/>
                                        <p:tgtEl>
                                          <p:spTgt spid="29">
                                            <p:txEl>
                                              <p:pRg st="2" end="2"/>
                                            </p:txEl>
                                          </p:spTgt>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29">
                                            <p:txEl>
                                              <p:pRg st="3" end="3"/>
                                            </p:txEl>
                                          </p:spTgt>
                                        </p:tgtEl>
                                        <p:attrNameLst>
                                          <p:attrName>style.visibility</p:attrName>
                                        </p:attrNameLst>
                                      </p:cBhvr>
                                      <p:to>
                                        <p:strVal val="visible"/>
                                      </p:to>
                                    </p:set>
                                    <p:animEffect transition="in" filter="fade">
                                      <p:cBhvr>
                                        <p:cTn id="107" dur="500"/>
                                        <p:tgtEl>
                                          <p:spTgt spid="29">
                                            <p:txEl>
                                              <p:pRg st="3" end="3"/>
                                            </p:txEl>
                                          </p:spTgt>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29">
                                            <p:txEl>
                                              <p:pRg st="4" end="4"/>
                                            </p:txEl>
                                          </p:spTgt>
                                        </p:tgtEl>
                                        <p:attrNameLst>
                                          <p:attrName>style.visibility</p:attrName>
                                        </p:attrNameLst>
                                      </p:cBhvr>
                                      <p:to>
                                        <p:strVal val="visible"/>
                                      </p:to>
                                    </p:set>
                                    <p:animEffect transition="in" filter="fade">
                                      <p:cBhvr>
                                        <p:cTn id="110" dur="500"/>
                                        <p:tgtEl>
                                          <p:spTgt spid="29">
                                            <p:txEl>
                                              <p:pRg st="4" end="4"/>
                                            </p:txEl>
                                          </p:spTgt>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29">
                                            <p:txEl>
                                              <p:pRg st="5" end="5"/>
                                            </p:txEl>
                                          </p:spTgt>
                                        </p:tgtEl>
                                        <p:attrNameLst>
                                          <p:attrName>style.visibility</p:attrName>
                                        </p:attrNameLst>
                                      </p:cBhvr>
                                      <p:to>
                                        <p:strVal val="visible"/>
                                      </p:to>
                                    </p:set>
                                    <p:animEffect transition="in" filter="fade">
                                      <p:cBhvr>
                                        <p:cTn id="113" dur="500"/>
                                        <p:tgtEl>
                                          <p:spTgt spid="29">
                                            <p:txEl>
                                              <p:pRg st="5" end="5"/>
                                            </p:txEl>
                                          </p:spTgt>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29">
                                            <p:txEl>
                                              <p:pRg st="6" end="6"/>
                                            </p:txEl>
                                          </p:spTgt>
                                        </p:tgtEl>
                                        <p:attrNameLst>
                                          <p:attrName>style.visibility</p:attrName>
                                        </p:attrNameLst>
                                      </p:cBhvr>
                                      <p:to>
                                        <p:strVal val="visible"/>
                                      </p:to>
                                    </p:set>
                                    <p:animEffect transition="in" filter="fade">
                                      <p:cBhvr>
                                        <p:cTn id="116" dur="500"/>
                                        <p:tgtEl>
                                          <p:spTgt spid="29">
                                            <p:txEl>
                                              <p:pRg st="6" end="6"/>
                                            </p:txEl>
                                          </p:spTgt>
                                        </p:tgtEl>
                                      </p:cBhvr>
                                    </p:animEffect>
                                  </p:childTnLst>
                                </p:cTn>
                              </p:par>
                              <p:par>
                                <p:cTn id="117" presetID="64" presetClass="path" presetSubtype="0" decel="100000" fill="hold" grpId="1" nodeType="withEffect">
                                  <p:stCondLst>
                                    <p:cond delay="0"/>
                                  </p:stCondLst>
                                  <p:childTnLst>
                                    <p:animMotion origin="layout" path="M -2.70833E-6 0.10023 L -2.70833E-6 2.22222E-6 " pathEditMode="relative" rAng="0" ptsTypes="AA">
                                      <p:cBhvr>
                                        <p:cTn id="118" dur="750" fill="hold"/>
                                        <p:tgtEl>
                                          <p:spTgt spid="29">
                                            <p:txEl>
                                              <p:pRg st="0" end="0"/>
                                            </p:txEl>
                                          </p:spTgt>
                                        </p:tgtEl>
                                        <p:attrNameLst>
                                          <p:attrName>ppt_x</p:attrName>
                                          <p:attrName>ppt_y</p:attrName>
                                        </p:attrNameLst>
                                      </p:cBhvr>
                                      <p:rCtr x="0" y="-6736"/>
                                    </p:animMotion>
                                  </p:childTnLst>
                                </p:cTn>
                              </p:par>
                              <p:par>
                                <p:cTn id="119" presetID="64" presetClass="path" presetSubtype="0" decel="100000" fill="hold" grpId="1" nodeType="withEffect">
                                  <p:stCondLst>
                                    <p:cond delay="0"/>
                                  </p:stCondLst>
                                  <p:childTnLst>
                                    <p:animMotion origin="layout" path="M -2.70833E-6 0.10023 L -2.70833E-6 2.22222E-6 " pathEditMode="relative" rAng="0" ptsTypes="AA">
                                      <p:cBhvr>
                                        <p:cTn id="120" dur="750" fill="hold"/>
                                        <p:tgtEl>
                                          <p:spTgt spid="29">
                                            <p:txEl>
                                              <p:pRg st="1" end="1"/>
                                            </p:txEl>
                                          </p:spTgt>
                                        </p:tgtEl>
                                        <p:attrNameLst>
                                          <p:attrName>ppt_x</p:attrName>
                                          <p:attrName>ppt_y</p:attrName>
                                        </p:attrNameLst>
                                      </p:cBhvr>
                                      <p:rCtr x="0" y="-6736"/>
                                    </p:animMotion>
                                  </p:childTnLst>
                                </p:cTn>
                              </p:par>
                              <p:par>
                                <p:cTn id="121" presetID="64" presetClass="path" presetSubtype="0" decel="100000" fill="hold" grpId="1" nodeType="withEffect">
                                  <p:stCondLst>
                                    <p:cond delay="0"/>
                                  </p:stCondLst>
                                  <p:childTnLst>
                                    <p:animMotion origin="layout" path="M -2.70833E-6 0.10023 L -2.70833E-6 2.22222E-6 " pathEditMode="relative" rAng="0" ptsTypes="AA">
                                      <p:cBhvr>
                                        <p:cTn id="122" dur="750" fill="hold"/>
                                        <p:tgtEl>
                                          <p:spTgt spid="29">
                                            <p:txEl>
                                              <p:pRg st="2" end="2"/>
                                            </p:txEl>
                                          </p:spTgt>
                                        </p:tgtEl>
                                        <p:attrNameLst>
                                          <p:attrName>ppt_x</p:attrName>
                                          <p:attrName>ppt_y</p:attrName>
                                        </p:attrNameLst>
                                      </p:cBhvr>
                                      <p:rCtr x="0" y="-6736"/>
                                    </p:animMotion>
                                  </p:childTnLst>
                                </p:cTn>
                              </p:par>
                              <p:par>
                                <p:cTn id="123" presetID="64" presetClass="path" presetSubtype="0" decel="100000" fill="hold" grpId="1" nodeType="withEffect">
                                  <p:stCondLst>
                                    <p:cond delay="0"/>
                                  </p:stCondLst>
                                  <p:childTnLst>
                                    <p:animMotion origin="layout" path="M -2.70833E-6 0.10023 L -2.70833E-6 2.22222E-6 " pathEditMode="relative" rAng="0" ptsTypes="AA">
                                      <p:cBhvr>
                                        <p:cTn id="124" dur="750" fill="hold"/>
                                        <p:tgtEl>
                                          <p:spTgt spid="29">
                                            <p:txEl>
                                              <p:pRg st="3" end="3"/>
                                            </p:txEl>
                                          </p:spTgt>
                                        </p:tgtEl>
                                        <p:attrNameLst>
                                          <p:attrName>ppt_x</p:attrName>
                                          <p:attrName>ppt_y</p:attrName>
                                        </p:attrNameLst>
                                      </p:cBhvr>
                                      <p:rCtr x="0" y="-6736"/>
                                    </p:animMotion>
                                  </p:childTnLst>
                                </p:cTn>
                              </p:par>
                              <p:par>
                                <p:cTn id="125" presetID="64" presetClass="path" presetSubtype="0" decel="100000" fill="hold" grpId="1" nodeType="withEffect">
                                  <p:stCondLst>
                                    <p:cond delay="0"/>
                                  </p:stCondLst>
                                  <p:childTnLst>
                                    <p:animMotion origin="layout" path="M -2.70833E-6 0.10023 L -2.70833E-6 2.22222E-6 " pathEditMode="relative" rAng="0" ptsTypes="AA">
                                      <p:cBhvr>
                                        <p:cTn id="126" dur="750" fill="hold"/>
                                        <p:tgtEl>
                                          <p:spTgt spid="29">
                                            <p:txEl>
                                              <p:pRg st="4" end="4"/>
                                            </p:txEl>
                                          </p:spTgt>
                                        </p:tgtEl>
                                        <p:attrNameLst>
                                          <p:attrName>ppt_x</p:attrName>
                                          <p:attrName>ppt_y</p:attrName>
                                        </p:attrNameLst>
                                      </p:cBhvr>
                                      <p:rCtr x="0" y="-6736"/>
                                    </p:animMotion>
                                  </p:childTnLst>
                                </p:cTn>
                              </p:par>
                              <p:par>
                                <p:cTn id="127" presetID="64" presetClass="path" presetSubtype="0" decel="100000" fill="hold" grpId="1" nodeType="withEffect">
                                  <p:stCondLst>
                                    <p:cond delay="0"/>
                                  </p:stCondLst>
                                  <p:childTnLst>
                                    <p:animMotion origin="layout" path="M -2.70833E-6 0.10023 L -2.70833E-6 2.22222E-6 " pathEditMode="relative" rAng="0" ptsTypes="AA">
                                      <p:cBhvr>
                                        <p:cTn id="128" dur="750" fill="hold"/>
                                        <p:tgtEl>
                                          <p:spTgt spid="29">
                                            <p:txEl>
                                              <p:pRg st="5" end="5"/>
                                            </p:txEl>
                                          </p:spTgt>
                                        </p:tgtEl>
                                        <p:attrNameLst>
                                          <p:attrName>ppt_x</p:attrName>
                                          <p:attrName>ppt_y</p:attrName>
                                        </p:attrNameLst>
                                      </p:cBhvr>
                                      <p:rCtr x="0" y="-6736"/>
                                    </p:animMotion>
                                  </p:childTnLst>
                                </p:cTn>
                              </p:par>
                              <p:par>
                                <p:cTn id="129" presetID="64" presetClass="path" presetSubtype="0" decel="100000" fill="hold" grpId="1" nodeType="withEffect">
                                  <p:stCondLst>
                                    <p:cond delay="0"/>
                                  </p:stCondLst>
                                  <p:childTnLst>
                                    <p:animMotion origin="layout" path="M -2.70833E-6 0.10023 L -2.70833E-6 2.22222E-6 " pathEditMode="relative" rAng="0" ptsTypes="AA">
                                      <p:cBhvr>
                                        <p:cTn id="130" dur="750" fill="hold"/>
                                        <p:tgtEl>
                                          <p:spTgt spid="29">
                                            <p:txEl>
                                              <p:pRg st="6" end="6"/>
                                            </p:txEl>
                                          </p:spTgt>
                                        </p:tgtEl>
                                        <p:attrNameLst>
                                          <p:attrName>ppt_x</p:attrName>
                                          <p:attrName>ppt_y</p:attrName>
                                        </p:attrNameLst>
                                      </p:cBhvr>
                                      <p:rCtr x="0" y="-6736"/>
                                    </p:animMotion>
                                  </p:childTnLst>
                                </p:cTn>
                              </p:par>
                            </p:childTnLst>
                          </p:cTn>
                        </p:par>
                        <p:par>
                          <p:cTn id="131" fill="hold">
                            <p:stCondLst>
                              <p:cond delay="3000"/>
                            </p:stCondLst>
                            <p:childTnLst>
                              <p:par>
                                <p:cTn id="132" presetID="10" presetClass="entr" presetSubtype="0" fill="hold" nodeType="afterEffect">
                                  <p:stCondLst>
                                    <p:cond delay="0"/>
                                  </p:stCondLst>
                                  <p:childTnLst>
                                    <p:set>
                                      <p:cBhvr>
                                        <p:cTn id="133" dur="1" fill="hold">
                                          <p:stCondLst>
                                            <p:cond delay="0"/>
                                          </p:stCondLst>
                                        </p:cTn>
                                        <p:tgtEl>
                                          <p:spTgt spid="9"/>
                                        </p:tgtEl>
                                        <p:attrNameLst>
                                          <p:attrName>style.visibility</p:attrName>
                                        </p:attrNameLst>
                                      </p:cBhvr>
                                      <p:to>
                                        <p:strVal val="visible"/>
                                      </p:to>
                                    </p:set>
                                    <p:animEffect transition="in" filter="fade">
                                      <p:cBhvr>
                                        <p:cTn id="134" dur="500"/>
                                        <p:tgtEl>
                                          <p:spTgt spid="9"/>
                                        </p:tgtEl>
                                      </p:cBhvr>
                                    </p:animEffect>
                                  </p:childTnLst>
                                </p:cTn>
                              </p:par>
                              <p:par>
                                <p:cTn id="135" presetID="64" presetClass="path" presetSubtype="0" decel="100000" fill="hold" nodeType="withEffect">
                                  <p:stCondLst>
                                    <p:cond delay="0"/>
                                  </p:stCondLst>
                                  <p:childTnLst>
                                    <p:animMotion origin="layout" path="M -2.70833E-6 0.10023 L -2.70833E-6 2.22222E-6 " pathEditMode="relative" rAng="0" ptsTypes="AA">
                                      <p:cBhvr>
                                        <p:cTn id="136" dur="750" fill="hold"/>
                                        <p:tgtEl>
                                          <p:spTgt spid="9"/>
                                        </p:tgtEl>
                                        <p:attrNameLst>
                                          <p:attrName>ppt_x</p:attrName>
                                          <p:attrName>ppt_y</p:attrName>
                                        </p:attrNameLst>
                                      </p:cBhvr>
                                      <p:rCtr x="0" y="-6736"/>
                                    </p:animMotion>
                                  </p:childTnLst>
                                </p:cTn>
                              </p:par>
                              <p:par>
                                <p:cTn id="137" presetID="10" presetClass="entr" presetSubtype="0" fill="hold" grpId="0" nodeType="withEffect">
                                  <p:stCondLst>
                                    <p:cond delay="0"/>
                                  </p:stCondLst>
                                  <p:childTnLst>
                                    <p:set>
                                      <p:cBhvr>
                                        <p:cTn id="138" dur="1" fill="hold">
                                          <p:stCondLst>
                                            <p:cond delay="0"/>
                                          </p:stCondLst>
                                        </p:cTn>
                                        <p:tgtEl>
                                          <p:spTgt spid="14">
                                            <p:txEl>
                                              <p:pRg st="0" end="0"/>
                                            </p:txEl>
                                          </p:spTgt>
                                        </p:tgtEl>
                                        <p:attrNameLst>
                                          <p:attrName>style.visibility</p:attrName>
                                        </p:attrNameLst>
                                      </p:cBhvr>
                                      <p:to>
                                        <p:strVal val="visible"/>
                                      </p:to>
                                    </p:set>
                                    <p:animEffect transition="in" filter="fade">
                                      <p:cBhvr>
                                        <p:cTn id="139" dur="500"/>
                                        <p:tgtEl>
                                          <p:spTgt spid="14">
                                            <p:txEl>
                                              <p:pRg st="0" end="0"/>
                                            </p:txEl>
                                          </p:spTgt>
                                        </p:tgtEl>
                                      </p:cBhvr>
                                    </p:animEffect>
                                  </p:childTnLst>
                                </p:cTn>
                              </p:par>
                              <p:par>
                                <p:cTn id="140" presetID="64" presetClass="path" presetSubtype="0" decel="100000" fill="hold" grpId="1" nodeType="withEffect">
                                  <p:stCondLst>
                                    <p:cond delay="0"/>
                                  </p:stCondLst>
                                  <p:childTnLst>
                                    <p:animMotion origin="layout" path="M -2.70833E-6 0.10023 L -2.70833E-6 2.22222E-6 " pathEditMode="relative" rAng="0" ptsTypes="AA">
                                      <p:cBhvr>
                                        <p:cTn id="141" dur="750" fill="hold"/>
                                        <p:tgtEl>
                                          <p:spTgt spid="14">
                                            <p:txEl>
                                              <p:pRg st="0" end="0"/>
                                            </p:txEl>
                                          </p:spTgt>
                                        </p:tgtEl>
                                        <p:attrNameLst>
                                          <p:attrName>ppt_x</p:attrName>
                                          <p:attrName>ppt_y</p:attrName>
                                        </p:attrNameLst>
                                      </p:cBhvr>
                                      <p:rCtr x="0" y="-6736"/>
                                    </p:animMotion>
                                  </p:childTnLst>
                                </p:cTn>
                              </p:par>
                              <p:par>
                                <p:cTn id="142" presetID="10" presetClass="entr" presetSubtype="0" fill="hold" grpId="0" nodeType="withEffect">
                                  <p:stCondLst>
                                    <p:cond delay="0"/>
                                  </p:stCondLst>
                                  <p:childTnLst>
                                    <p:set>
                                      <p:cBhvr>
                                        <p:cTn id="143" dur="1" fill="hold">
                                          <p:stCondLst>
                                            <p:cond delay="0"/>
                                          </p:stCondLst>
                                        </p:cTn>
                                        <p:tgtEl>
                                          <p:spTgt spid="34">
                                            <p:txEl>
                                              <p:pRg st="0" end="0"/>
                                            </p:txEl>
                                          </p:spTgt>
                                        </p:tgtEl>
                                        <p:attrNameLst>
                                          <p:attrName>style.visibility</p:attrName>
                                        </p:attrNameLst>
                                      </p:cBhvr>
                                      <p:to>
                                        <p:strVal val="visible"/>
                                      </p:to>
                                    </p:set>
                                    <p:animEffect transition="in" filter="fade">
                                      <p:cBhvr>
                                        <p:cTn id="144" dur="500"/>
                                        <p:tgtEl>
                                          <p:spTgt spid="34">
                                            <p:txEl>
                                              <p:pRg st="0" end="0"/>
                                            </p:txEl>
                                          </p:spTgt>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34">
                                            <p:txEl>
                                              <p:pRg st="1" end="1"/>
                                            </p:txEl>
                                          </p:spTgt>
                                        </p:tgtEl>
                                        <p:attrNameLst>
                                          <p:attrName>style.visibility</p:attrName>
                                        </p:attrNameLst>
                                      </p:cBhvr>
                                      <p:to>
                                        <p:strVal val="visible"/>
                                      </p:to>
                                    </p:set>
                                    <p:animEffect transition="in" filter="fade">
                                      <p:cBhvr>
                                        <p:cTn id="147" dur="500"/>
                                        <p:tgtEl>
                                          <p:spTgt spid="34">
                                            <p:txEl>
                                              <p:pRg st="1" end="1"/>
                                            </p:txEl>
                                          </p:spTgt>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34">
                                            <p:txEl>
                                              <p:pRg st="2" end="2"/>
                                            </p:txEl>
                                          </p:spTgt>
                                        </p:tgtEl>
                                        <p:attrNameLst>
                                          <p:attrName>style.visibility</p:attrName>
                                        </p:attrNameLst>
                                      </p:cBhvr>
                                      <p:to>
                                        <p:strVal val="visible"/>
                                      </p:to>
                                    </p:set>
                                    <p:animEffect transition="in" filter="fade">
                                      <p:cBhvr>
                                        <p:cTn id="150" dur="500"/>
                                        <p:tgtEl>
                                          <p:spTgt spid="34">
                                            <p:txEl>
                                              <p:pRg st="2" end="2"/>
                                            </p:txEl>
                                          </p:spTgt>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34">
                                            <p:txEl>
                                              <p:pRg st="3" end="3"/>
                                            </p:txEl>
                                          </p:spTgt>
                                        </p:tgtEl>
                                        <p:attrNameLst>
                                          <p:attrName>style.visibility</p:attrName>
                                        </p:attrNameLst>
                                      </p:cBhvr>
                                      <p:to>
                                        <p:strVal val="visible"/>
                                      </p:to>
                                    </p:set>
                                    <p:animEffect transition="in" filter="fade">
                                      <p:cBhvr>
                                        <p:cTn id="153" dur="500"/>
                                        <p:tgtEl>
                                          <p:spTgt spid="34">
                                            <p:txEl>
                                              <p:pRg st="3" end="3"/>
                                            </p:txEl>
                                          </p:spTgt>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34">
                                            <p:txEl>
                                              <p:pRg st="4" end="4"/>
                                            </p:txEl>
                                          </p:spTgt>
                                        </p:tgtEl>
                                        <p:attrNameLst>
                                          <p:attrName>style.visibility</p:attrName>
                                        </p:attrNameLst>
                                      </p:cBhvr>
                                      <p:to>
                                        <p:strVal val="visible"/>
                                      </p:to>
                                    </p:set>
                                    <p:animEffect transition="in" filter="fade">
                                      <p:cBhvr>
                                        <p:cTn id="156" dur="500"/>
                                        <p:tgtEl>
                                          <p:spTgt spid="34">
                                            <p:txEl>
                                              <p:pRg st="4" end="4"/>
                                            </p:txEl>
                                          </p:spTgt>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34">
                                            <p:txEl>
                                              <p:pRg st="5" end="5"/>
                                            </p:txEl>
                                          </p:spTgt>
                                        </p:tgtEl>
                                        <p:attrNameLst>
                                          <p:attrName>style.visibility</p:attrName>
                                        </p:attrNameLst>
                                      </p:cBhvr>
                                      <p:to>
                                        <p:strVal val="visible"/>
                                      </p:to>
                                    </p:set>
                                    <p:animEffect transition="in" filter="fade">
                                      <p:cBhvr>
                                        <p:cTn id="159" dur="500"/>
                                        <p:tgtEl>
                                          <p:spTgt spid="34">
                                            <p:txEl>
                                              <p:pRg st="5" end="5"/>
                                            </p:txEl>
                                          </p:spTgt>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34">
                                            <p:txEl>
                                              <p:pRg st="6" end="6"/>
                                            </p:txEl>
                                          </p:spTgt>
                                        </p:tgtEl>
                                        <p:attrNameLst>
                                          <p:attrName>style.visibility</p:attrName>
                                        </p:attrNameLst>
                                      </p:cBhvr>
                                      <p:to>
                                        <p:strVal val="visible"/>
                                      </p:to>
                                    </p:set>
                                    <p:animEffect transition="in" filter="fade">
                                      <p:cBhvr>
                                        <p:cTn id="162" dur="500"/>
                                        <p:tgtEl>
                                          <p:spTgt spid="34">
                                            <p:txEl>
                                              <p:pRg st="6" end="6"/>
                                            </p:txEl>
                                          </p:spTgt>
                                        </p:tgtEl>
                                      </p:cBhvr>
                                    </p:animEffect>
                                  </p:childTnLst>
                                </p:cTn>
                              </p:par>
                              <p:par>
                                <p:cTn id="163" presetID="64" presetClass="path" presetSubtype="0" decel="100000" fill="hold" grpId="1" nodeType="withEffect">
                                  <p:stCondLst>
                                    <p:cond delay="0"/>
                                  </p:stCondLst>
                                  <p:childTnLst>
                                    <p:animMotion origin="layout" path="M -2.70833E-6 0.10023 L -2.70833E-6 2.22222E-6 " pathEditMode="relative" rAng="0" ptsTypes="AA">
                                      <p:cBhvr>
                                        <p:cTn id="164" dur="750" fill="hold"/>
                                        <p:tgtEl>
                                          <p:spTgt spid="34">
                                            <p:txEl>
                                              <p:pRg st="0" end="0"/>
                                            </p:txEl>
                                          </p:spTgt>
                                        </p:tgtEl>
                                        <p:attrNameLst>
                                          <p:attrName>ppt_x</p:attrName>
                                          <p:attrName>ppt_y</p:attrName>
                                        </p:attrNameLst>
                                      </p:cBhvr>
                                      <p:rCtr x="0" y="-6736"/>
                                    </p:animMotion>
                                  </p:childTnLst>
                                </p:cTn>
                              </p:par>
                              <p:par>
                                <p:cTn id="165" presetID="64" presetClass="path" presetSubtype="0" decel="100000" fill="hold" grpId="1" nodeType="withEffect">
                                  <p:stCondLst>
                                    <p:cond delay="0"/>
                                  </p:stCondLst>
                                  <p:childTnLst>
                                    <p:animMotion origin="layout" path="M -2.70833E-6 0.10023 L -2.70833E-6 2.22222E-6 " pathEditMode="relative" rAng="0" ptsTypes="AA">
                                      <p:cBhvr>
                                        <p:cTn id="166" dur="750" fill="hold"/>
                                        <p:tgtEl>
                                          <p:spTgt spid="34">
                                            <p:txEl>
                                              <p:pRg st="1" end="1"/>
                                            </p:txEl>
                                          </p:spTgt>
                                        </p:tgtEl>
                                        <p:attrNameLst>
                                          <p:attrName>ppt_x</p:attrName>
                                          <p:attrName>ppt_y</p:attrName>
                                        </p:attrNameLst>
                                      </p:cBhvr>
                                      <p:rCtr x="0" y="-6736"/>
                                    </p:animMotion>
                                  </p:childTnLst>
                                </p:cTn>
                              </p:par>
                              <p:par>
                                <p:cTn id="167" presetID="64" presetClass="path" presetSubtype="0" decel="100000" fill="hold" grpId="1" nodeType="withEffect">
                                  <p:stCondLst>
                                    <p:cond delay="0"/>
                                  </p:stCondLst>
                                  <p:childTnLst>
                                    <p:animMotion origin="layout" path="M -2.70833E-6 0.10023 L -2.70833E-6 2.22222E-6 " pathEditMode="relative" rAng="0" ptsTypes="AA">
                                      <p:cBhvr>
                                        <p:cTn id="168" dur="750" fill="hold"/>
                                        <p:tgtEl>
                                          <p:spTgt spid="34">
                                            <p:txEl>
                                              <p:pRg st="2" end="2"/>
                                            </p:txEl>
                                          </p:spTgt>
                                        </p:tgtEl>
                                        <p:attrNameLst>
                                          <p:attrName>ppt_x</p:attrName>
                                          <p:attrName>ppt_y</p:attrName>
                                        </p:attrNameLst>
                                      </p:cBhvr>
                                      <p:rCtr x="0" y="-6736"/>
                                    </p:animMotion>
                                  </p:childTnLst>
                                </p:cTn>
                              </p:par>
                              <p:par>
                                <p:cTn id="169" presetID="64" presetClass="path" presetSubtype="0" decel="100000" fill="hold" grpId="1" nodeType="withEffect">
                                  <p:stCondLst>
                                    <p:cond delay="0"/>
                                  </p:stCondLst>
                                  <p:childTnLst>
                                    <p:animMotion origin="layout" path="M -2.70833E-6 0.10023 L -2.70833E-6 2.22222E-6 " pathEditMode="relative" rAng="0" ptsTypes="AA">
                                      <p:cBhvr>
                                        <p:cTn id="170" dur="750" fill="hold"/>
                                        <p:tgtEl>
                                          <p:spTgt spid="34">
                                            <p:txEl>
                                              <p:pRg st="3" end="3"/>
                                            </p:txEl>
                                          </p:spTgt>
                                        </p:tgtEl>
                                        <p:attrNameLst>
                                          <p:attrName>ppt_x</p:attrName>
                                          <p:attrName>ppt_y</p:attrName>
                                        </p:attrNameLst>
                                      </p:cBhvr>
                                      <p:rCtr x="0" y="-6736"/>
                                    </p:animMotion>
                                  </p:childTnLst>
                                </p:cTn>
                              </p:par>
                              <p:par>
                                <p:cTn id="171" presetID="64" presetClass="path" presetSubtype="0" decel="100000" fill="hold" grpId="1" nodeType="withEffect">
                                  <p:stCondLst>
                                    <p:cond delay="0"/>
                                  </p:stCondLst>
                                  <p:childTnLst>
                                    <p:animMotion origin="layout" path="M -2.70833E-6 0.10023 L -2.70833E-6 2.22222E-6 " pathEditMode="relative" rAng="0" ptsTypes="AA">
                                      <p:cBhvr>
                                        <p:cTn id="172" dur="750" fill="hold"/>
                                        <p:tgtEl>
                                          <p:spTgt spid="34">
                                            <p:txEl>
                                              <p:pRg st="4" end="4"/>
                                            </p:txEl>
                                          </p:spTgt>
                                        </p:tgtEl>
                                        <p:attrNameLst>
                                          <p:attrName>ppt_x</p:attrName>
                                          <p:attrName>ppt_y</p:attrName>
                                        </p:attrNameLst>
                                      </p:cBhvr>
                                      <p:rCtr x="0" y="-6736"/>
                                    </p:animMotion>
                                  </p:childTnLst>
                                </p:cTn>
                              </p:par>
                              <p:par>
                                <p:cTn id="173" presetID="64" presetClass="path" presetSubtype="0" decel="100000" fill="hold" grpId="1" nodeType="withEffect">
                                  <p:stCondLst>
                                    <p:cond delay="0"/>
                                  </p:stCondLst>
                                  <p:childTnLst>
                                    <p:animMotion origin="layout" path="M -2.70833E-6 0.10023 L -2.70833E-6 2.22222E-6 " pathEditMode="relative" rAng="0" ptsTypes="AA">
                                      <p:cBhvr>
                                        <p:cTn id="174" dur="750" fill="hold"/>
                                        <p:tgtEl>
                                          <p:spTgt spid="34">
                                            <p:txEl>
                                              <p:pRg st="5" end="5"/>
                                            </p:txEl>
                                          </p:spTgt>
                                        </p:tgtEl>
                                        <p:attrNameLst>
                                          <p:attrName>ppt_x</p:attrName>
                                          <p:attrName>ppt_y</p:attrName>
                                        </p:attrNameLst>
                                      </p:cBhvr>
                                      <p:rCtr x="0" y="-6736"/>
                                    </p:animMotion>
                                  </p:childTnLst>
                                </p:cTn>
                              </p:par>
                              <p:par>
                                <p:cTn id="175" presetID="64" presetClass="path" presetSubtype="0" decel="100000" fill="hold" grpId="1" nodeType="withEffect">
                                  <p:stCondLst>
                                    <p:cond delay="0"/>
                                  </p:stCondLst>
                                  <p:childTnLst>
                                    <p:animMotion origin="layout" path="M -2.70833E-6 0.10023 L -2.70833E-6 2.22222E-6 " pathEditMode="relative" rAng="0" ptsTypes="AA">
                                      <p:cBhvr>
                                        <p:cTn id="176" dur="750" fill="hold"/>
                                        <p:tgtEl>
                                          <p:spTgt spid="34">
                                            <p:txEl>
                                              <p:pRg st="6" end="6"/>
                                            </p:txEl>
                                          </p:spTgt>
                                        </p:tgtEl>
                                        <p:attrNameLst>
                                          <p:attrName>ppt_x</p:attrName>
                                          <p:attrName>ppt_y</p:attrName>
                                        </p:attrNameLst>
                                      </p:cBhvr>
                                      <p:rCtr x="0" y="-6736"/>
                                    </p:animMotion>
                                  </p:childTnLst>
                                </p:cTn>
                              </p:par>
                            </p:childTnLst>
                          </p:cTn>
                        </p:par>
                        <p:par>
                          <p:cTn id="177" fill="hold">
                            <p:stCondLst>
                              <p:cond delay="3750"/>
                            </p:stCondLst>
                            <p:childTnLst>
                              <p:par>
                                <p:cTn id="178" presetID="10" presetClass="entr" presetSubtype="0" fill="hold" nodeType="afterEffect">
                                  <p:stCondLst>
                                    <p:cond delay="0"/>
                                  </p:stCondLst>
                                  <p:childTnLst>
                                    <p:set>
                                      <p:cBhvr>
                                        <p:cTn id="179" dur="1" fill="hold">
                                          <p:stCondLst>
                                            <p:cond delay="0"/>
                                          </p:stCondLst>
                                        </p:cTn>
                                        <p:tgtEl>
                                          <p:spTgt spid="10"/>
                                        </p:tgtEl>
                                        <p:attrNameLst>
                                          <p:attrName>style.visibility</p:attrName>
                                        </p:attrNameLst>
                                      </p:cBhvr>
                                      <p:to>
                                        <p:strVal val="visible"/>
                                      </p:to>
                                    </p:set>
                                    <p:animEffect transition="in" filter="fade">
                                      <p:cBhvr>
                                        <p:cTn id="180" dur="500"/>
                                        <p:tgtEl>
                                          <p:spTgt spid="10"/>
                                        </p:tgtEl>
                                      </p:cBhvr>
                                    </p:animEffect>
                                  </p:childTnLst>
                                </p:cTn>
                              </p:par>
                              <p:par>
                                <p:cTn id="181" presetID="64" presetClass="path" presetSubtype="0" decel="100000" fill="hold" nodeType="withEffect">
                                  <p:stCondLst>
                                    <p:cond delay="0"/>
                                  </p:stCondLst>
                                  <p:childTnLst>
                                    <p:animMotion origin="layout" path="M -2.70833E-6 0.10023 L -2.70833E-6 2.22222E-6 " pathEditMode="relative" rAng="0" ptsTypes="AA">
                                      <p:cBhvr>
                                        <p:cTn id="182" dur="750" fill="hold"/>
                                        <p:tgtEl>
                                          <p:spTgt spid="10"/>
                                        </p:tgtEl>
                                        <p:attrNameLst>
                                          <p:attrName>ppt_x</p:attrName>
                                          <p:attrName>ppt_y</p:attrName>
                                        </p:attrNameLst>
                                      </p:cBhvr>
                                      <p:rCtr x="0" y="-6736"/>
                                    </p:animMotion>
                                  </p:childTnLst>
                                </p:cTn>
                              </p:par>
                              <p:par>
                                <p:cTn id="183" presetID="10" presetClass="entr" presetSubtype="0" fill="hold" grpId="0" nodeType="withEffect">
                                  <p:stCondLst>
                                    <p:cond delay="0"/>
                                  </p:stCondLst>
                                  <p:childTnLst>
                                    <p:set>
                                      <p:cBhvr>
                                        <p:cTn id="184" dur="1" fill="hold">
                                          <p:stCondLst>
                                            <p:cond delay="0"/>
                                          </p:stCondLst>
                                        </p:cTn>
                                        <p:tgtEl>
                                          <p:spTgt spid="31">
                                            <p:txEl>
                                              <p:pRg st="0" end="0"/>
                                            </p:txEl>
                                          </p:spTgt>
                                        </p:tgtEl>
                                        <p:attrNameLst>
                                          <p:attrName>style.visibility</p:attrName>
                                        </p:attrNameLst>
                                      </p:cBhvr>
                                      <p:to>
                                        <p:strVal val="visible"/>
                                      </p:to>
                                    </p:set>
                                    <p:animEffect transition="in" filter="fade">
                                      <p:cBhvr>
                                        <p:cTn id="185" dur="500"/>
                                        <p:tgtEl>
                                          <p:spTgt spid="31">
                                            <p:txEl>
                                              <p:pRg st="0" end="0"/>
                                            </p:txEl>
                                          </p:spTgt>
                                        </p:tgtEl>
                                      </p:cBhvr>
                                    </p:animEffect>
                                  </p:childTnLst>
                                </p:cTn>
                              </p:par>
                              <p:par>
                                <p:cTn id="186" presetID="64" presetClass="path" presetSubtype="0" decel="100000" fill="hold" grpId="1" nodeType="withEffect">
                                  <p:stCondLst>
                                    <p:cond delay="0"/>
                                  </p:stCondLst>
                                  <p:childTnLst>
                                    <p:animMotion origin="layout" path="M -2.70833E-6 0.10023 L -2.70833E-6 2.22222E-6 " pathEditMode="relative" rAng="0" ptsTypes="AA">
                                      <p:cBhvr>
                                        <p:cTn id="187" dur="750" fill="hold"/>
                                        <p:tgtEl>
                                          <p:spTgt spid="31">
                                            <p:txEl>
                                              <p:pRg st="0" end="0"/>
                                            </p:txEl>
                                          </p:spTgt>
                                        </p:tgtEl>
                                        <p:attrNameLst>
                                          <p:attrName>ppt_x</p:attrName>
                                          <p:attrName>ppt_y</p:attrName>
                                        </p:attrNameLst>
                                      </p:cBhvr>
                                      <p:rCtr x="0" y="-6736"/>
                                    </p:animMotion>
                                  </p:childTnLst>
                                </p:cTn>
                              </p:par>
                              <p:par>
                                <p:cTn id="188" presetID="10" presetClass="entr" presetSubtype="0" fill="hold" grpId="0" nodeType="withEffect">
                                  <p:stCondLst>
                                    <p:cond delay="0"/>
                                  </p:stCondLst>
                                  <p:childTnLst>
                                    <p:set>
                                      <p:cBhvr>
                                        <p:cTn id="189" dur="1" fill="hold">
                                          <p:stCondLst>
                                            <p:cond delay="0"/>
                                          </p:stCondLst>
                                        </p:cTn>
                                        <p:tgtEl>
                                          <p:spTgt spid="35">
                                            <p:txEl>
                                              <p:pRg st="0" end="0"/>
                                            </p:txEl>
                                          </p:spTgt>
                                        </p:tgtEl>
                                        <p:attrNameLst>
                                          <p:attrName>style.visibility</p:attrName>
                                        </p:attrNameLst>
                                      </p:cBhvr>
                                      <p:to>
                                        <p:strVal val="visible"/>
                                      </p:to>
                                    </p:set>
                                    <p:animEffect transition="in" filter="fade">
                                      <p:cBhvr>
                                        <p:cTn id="190" dur="500"/>
                                        <p:tgtEl>
                                          <p:spTgt spid="35">
                                            <p:txEl>
                                              <p:pRg st="0" end="0"/>
                                            </p:txEl>
                                          </p:spTgt>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35">
                                            <p:txEl>
                                              <p:pRg st="1" end="1"/>
                                            </p:txEl>
                                          </p:spTgt>
                                        </p:tgtEl>
                                        <p:attrNameLst>
                                          <p:attrName>style.visibility</p:attrName>
                                        </p:attrNameLst>
                                      </p:cBhvr>
                                      <p:to>
                                        <p:strVal val="visible"/>
                                      </p:to>
                                    </p:set>
                                    <p:animEffect transition="in" filter="fade">
                                      <p:cBhvr>
                                        <p:cTn id="193" dur="500"/>
                                        <p:tgtEl>
                                          <p:spTgt spid="35">
                                            <p:txEl>
                                              <p:pRg st="1" end="1"/>
                                            </p:txEl>
                                          </p:spTgt>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35">
                                            <p:txEl>
                                              <p:pRg st="2" end="2"/>
                                            </p:txEl>
                                          </p:spTgt>
                                        </p:tgtEl>
                                        <p:attrNameLst>
                                          <p:attrName>style.visibility</p:attrName>
                                        </p:attrNameLst>
                                      </p:cBhvr>
                                      <p:to>
                                        <p:strVal val="visible"/>
                                      </p:to>
                                    </p:set>
                                    <p:animEffect transition="in" filter="fade">
                                      <p:cBhvr>
                                        <p:cTn id="196" dur="500"/>
                                        <p:tgtEl>
                                          <p:spTgt spid="35">
                                            <p:txEl>
                                              <p:pRg st="2" end="2"/>
                                            </p:txEl>
                                          </p:spTgt>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35">
                                            <p:txEl>
                                              <p:pRg st="3" end="3"/>
                                            </p:txEl>
                                          </p:spTgt>
                                        </p:tgtEl>
                                        <p:attrNameLst>
                                          <p:attrName>style.visibility</p:attrName>
                                        </p:attrNameLst>
                                      </p:cBhvr>
                                      <p:to>
                                        <p:strVal val="visible"/>
                                      </p:to>
                                    </p:set>
                                    <p:animEffect transition="in" filter="fade">
                                      <p:cBhvr>
                                        <p:cTn id="199" dur="500"/>
                                        <p:tgtEl>
                                          <p:spTgt spid="35">
                                            <p:txEl>
                                              <p:pRg st="3" end="3"/>
                                            </p:txEl>
                                          </p:spTgt>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35">
                                            <p:txEl>
                                              <p:pRg st="4" end="4"/>
                                            </p:txEl>
                                          </p:spTgt>
                                        </p:tgtEl>
                                        <p:attrNameLst>
                                          <p:attrName>style.visibility</p:attrName>
                                        </p:attrNameLst>
                                      </p:cBhvr>
                                      <p:to>
                                        <p:strVal val="visible"/>
                                      </p:to>
                                    </p:set>
                                    <p:animEffect transition="in" filter="fade">
                                      <p:cBhvr>
                                        <p:cTn id="202" dur="500"/>
                                        <p:tgtEl>
                                          <p:spTgt spid="35">
                                            <p:txEl>
                                              <p:pRg st="4" end="4"/>
                                            </p:txEl>
                                          </p:spTgt>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35">
                                            <p:txEl>
                                              <p:pRg st="5" end="5"/>
                                            </p:txEl>
                                          </p:spTgt>
                                        </p:tgtEl>
                                        <p:attrNameLst>
                                          <p:attrName>style.visibility</p:attrName>
                                        </p:attrNameLst>
                                      </p:cBhvr>
                                      <p:to>
                                        <p:strVal val="visible"/>
                                      </p:to>
                                    </p:set>
                                    <p:animEffect transition="in" filter="fade">
                                      <p:cBhvr>
                                        <p:cTn id="205" dur="500"/>
                                        <p:tgtEl>
                                          <p:spTgt spid="35">
                                            <p:txEl>
                                              <p:pRg st="5" end="5"/>
                                            </p:txEl>
                                          </p:spTgt>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35">
                                            <p:txEl>
                                              <p:pRg st="6" end="6"/>
                                            </p:txEl>
                                          </p:spTgt>
                                        </p:tgtEl>
                                        <p:attrNameLst>
                                          <p:attrName>style.visibility</p:attrName>
                                        </p:attrNameLst>
                                      </p:cBhvr>
                                      <p:to>
                                        <p:strVal val="visible"/>
                                      </p:to>
                                    </p:set>
                                    <p:animEffect transition="in" filter="fade">
                                      <p:cBhvr>
                                        <p:cTn id="208" dur="500"/>
                                        <p:tgtEl>
                                          <p:spTgt spid="35">
                                            <p:txEl>
                                              <p:pRg st="6" end="6"/>
                                            </p:txEl>
                                          </p:spTgt>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35">
                                            <p:txEl>
                                              <p:pRg st="7" end="7"/>
                                            </p:txEl>
                                          </p:spTgt>
                                        </p:tgtEl>
                                        <p:attrNameLst>
                                          <p:attrName>style.visibility</p:attrName>
                                        </p:attrNameLst>
                                      </p:cBhvr>
                                      <p:to>
                                        <p:strVal val="visible"/>
                                      </p:to>
                                    </p:set>
                                    <p:animEffect transition="in" filter="fade">
                                      <p:cBhvr>
                                        <p:cTn id="211" dur="500"/>
                                        <p:tgtEl>
                                          <p:spTgt spid="35">
                                            <p:txEl>
                                              <p:pRg st="7" end="7"/>
                                            </p:txEl>
                                          </p:spTgt>
                                        </p:tgtEl>
                                      </p:cBhvr>
                                    </p:animEffect>
                                  </p:childTnLst>
                                </p:cTn>
                              </p:par>
                              <p:par>
                                <p:cTn id="212" presetID="64" presetClass="path" presetSubtype="0" decel="100000" fill="hold" grpId="1" nodeType="withEffect">
                                  <p:stCondLst>
                                    <p:cond delay="0"/>
                                  </p:stCondLst>
                                  <p:childTnLst>
                                    <p:animMotion origin="layout" path="M -2.70833E-6 0.10023 L -2.70833E-6 2.22222E-6 " pathEditMode="relative" rAng="0" ptsTypes="AA">
                                      <p:cBhvr>
                                        <p:cTn id="213" dur="750" fill="hold"/>
                                        <p:tgtEl>
                                          <p:spTgt spid="35">
                                            <p:txEl>
                                              <p:pRg st="0" end="0"/>
                                            </p:txEl>
                                          </p:spTgt>
                                        </p:tgtEl>
                                        <p:attrNameLst>
                                          <p:attrName>ppt_x</p:attrName>
                                          <p:attrName>ppt_y</p:attrName>
                                        </p:attrNameLst>
                                      </p:cBhvr>
                                      <p:rCtr x="0" y="-6736"/>
                                    </p:animMotion>
                                  </p:childTnLst>
                                </p:cTn>
                              </p:par>
                              <p:par>
                                <p:cTn id="214" presetID="64" presetClass="path" presetSubtype="0" decel="100000" fill="hold" grpId="1" nodeType="withEffect">
                                  <p:stCondLst>
                                    <p:cond delay="0"/>
                                  </p:stCondLst>
                                  <p:childTnLst>
                                    <p:animMotion origin="layout" path="M -2.70833E-6 0.10023 L -2.70833E-6 2.22222E-6 " pathEditMode="relative" rAng="0" ptsTypes="AA">
                                      <p:cBhvr>
                                        <p:cTn id="215" dur="750" fill="hold"/>
                                        <p:tgtEl>
                                          <p:spTgt spid="35">
                                            <p:txEl>
                                              <p:pRg st="1" end="1"/>
                                            </p:txEl>
                                          </p:spTgt>
                                        </p:tgtEl>
                                        <p:attrNameLst>
                                          <p:attrName>ppt_x</p:attrName>
                                          <p:attrName>ppt_y</p:attrName>
                                        </p:attrNameLst>
                                      </p:cBhvr>
                                      <p:rCtr x="0" y="-6736"/>
                                    </p:animMotion>
                                  </p:childTnLst>
                                </p:cTn>
                              </p:par>
                              <p:par>
                                <p:cTn id="216" presetID="64" presetClass="path" presetSubtype="0" decel="100000" fill="hold" grpId="1" nodeType="withEffect">
                                  <p:stCondLst>
                                    <p:cond delay="0"/>
                                  </p:stCondLst>
                                  <p:childTnLst>
                                    <p:animMotion origin="layout" path="M -2.70833E-6 0.10023 L -2.70833E-6 2.22222E-6 " pathEditMode="relative" rAng="0" ptsTypes="AA">
                                      <p:cBhvr>
                                        <p:cTn id="217" dur="750" fill="hold"/>
                                        <p:tgtEl>
                                          <p:spTgt spid="35">
                                            <p:txEl>
                                              <p:pRg st="2" end="2"/>
                                            </p:txEl>
                                          </p:spTgt>
                                        </p:tgtEl>
                                        <p:attrNameLst>
                                          <p:attrName>ppt_x</p:attrName>
                                          <p:attrName>ppt_y</p:attrName>
                                        </p:attrNameLst>
                                      </p:cBhvr>
                                      <p:rCtr x="0" y="-6736"/>
                                    </p:animMotion>
                                  </p:childTnLst>
                                </p:cTn>
                              </p:par>
                              <p:par>
                                <p:cTn id="218" presetID="64" presetClass="path" presetSubtype="0" decel="100000" fill="hold" grpId="1" nodeType="withEffect">
                                  <p:stCondLst>
                                    <p:cond delay="0"/>
                                  </p:stCondLst>
                                  <p:childTnLst>
                                    <p:animMotion origin="layout" path="M -2.70833E-6 0.10023 L -2.70833E-6 2.22222E-6 " pathEditMode="relative" rAng="0" ptsTypes="AA">
                                      <p:cBhvr>
                                        <p:cTn id="219" dur="750" fill="hold"/>
                                        <p:tgtEl>
                                          <p:spTgt spid="35">
                                            <p:txEl>
                                              <p:pRg st="3" end="3"/>
                                            </p:txEl>
                                          </p:spTgt>
                                        </p:tgtEl>
                                        <p:attrNameLst>
                                          <p:attrName>ppt_x</p:attrName>
                                          <p:attrName>ppt_y</p:attrName>
                                        </p:attrNameLst>
                                      </p:cBhvr>
                                      <p:rCtr x="0" y="-6736"/>
                                    </p:animMotion>
                                  </p:childTnLst>
                                </p:cTn>
                              </p:par>
                              <p:par>
                                <p:cTn id="220" presetID="64" presetClass="path" presetSubtype="0" decel="100000" fill="hold" grpId="1" nodeType="withEffect">
                                  <p:stCondLst>
                                    <p:cond delay="0"/>
                                  </p:stCondLst>
                                  <p:childTnLst>
                                    <p:animMotion origin="layout" path="M -2.70833E-6 0.10023 L -2.70833E-6 2.22222E-6 " pathEditMode="relative" rAng="0" ptsTypes="AA">
                                      <p:cBhvr>
                                        <p:cTn id="221" dur="750" fill="hold"/>
                                        <p:tgtEl>
                                          <p:spTgt spid="35">
                                            <p:txEl>
                                              <p:pRg st="4" end="4"/>
                                            </p:txEl>
                                          </p:spTgt>
                                        </p:tgtEl>
                                        <p:attrNameLst>
                                          <p:attrName>ppt_x</p:attrName>
                                          <p:attrName>ppt_y</p:attrName>
                                        </p:attrNameLst>
                                      </p:cBhvr>
                                      <p:rCtr x="0" y="-6736"/>
                                    </p:animMotion>
                                  </p:childTnLst>
                                </p:cTn>
                              </p:par>
                              <p:par>
                                <p:cTn id="222" presetID="64" presetClass="path" presetSubtype="0" decel="100000" fill="hold" grpId="1" nodeType="withEffect">
                                  <p:stCondLst>
                                    <p:cond delay="0"/>
                                  </p:stCondLst>
                                  <p:childTnLst>
                                    <p:animMotion origin="layout" path="M -2.70833E-6 0.10023 L -2.70833E-6 2.22222E-6 " pathEditMode="relative" rAng="0" ptsTypes="AA">
                                      <p:cBhvr>
                                        <p:cTn id="223" dur="750" fill="hold"/>
                                        <p:tgtEl>
                                          <p:spTgt spid="35">
                                            <p:txEl>
                                              <p:pRg st="5" end="5"/>
                                            </p:txEl>
                                          </p:spTgt>
                                        </p:tgtEl>
                                        <p:attrNameLst>
                                          <p:attrName>ppt_x</p:attrName>
                                          <p:attrName>ppt_y</p:attrName>
                                        </p:attrNameLst>
                                      </p:cBhvr>
                                      <p:rCtr x="0" y="-6736"/>
                                    </p:animMotion>
                                  </p:childTnLst>
                                </p:cTn>
                              </p:par>
                              <p:par>
                                <p:cTn id="224" presetID="64" presetClass="path" presetSubtype="0" decel="100000" fill="hold" grpId="1" nodeType="withEffect">
                                  <p:stCondLst>
                                    <p:cond delay="0"/>
                                  </p:stCondLst>
                                  <p:childTnLst>
                                    <p:animMotion origin="layout" path="M -2.70833E-6 0.10023 L -2.70833E-6 2.22222E-6 " pathEditMode="relative" rAng="0" ptsTypes="AA">
                                      <p:cBhvr>
                                        <p:cTn id="225" dur="750" fill="hold"/>
                                        <p:tgtEl>
                                          <p:spTgt spid="35">
                                            <p:txEl>
                                              <p:pRg st="6" end="6"/>
                                            </p:txEl>
                                          </p:spTgt>
                                        </p:tgtEl>
                                        <p:attrNameLst>
                                          <p:attrName>ppt_x</p:attrName>
                                          <p:attrName>ppt_y</p:attrName>
                                        </p:attrNameLst>
                                      </p:cBhvr>
                                      <p:rCtr x="0" y="-6736"/>
                                    </p:animMotion>
                                  </p:childTnLst>
                                </p:cTn>
                              </p:par>
                              <p:par>
                                <p:cTn id="226" presetID="64" presetClass="path" presetSubtype="0" decel="100000" fill="hold" grpId="1" nodeType="withEffect">
                                  <p:stCondLst>
                                    <p:cond delay="0"/>
                                  </p:stCondLst>
                                  <p:childTnLst>
                                    <p:animMotion origin="layout" path="M -2.70833E-6 0.10023 L -2.70833E-6 2.22222E-6 " pathEditMode="relative" rAng="0" ptsTypes="AA">
                                      <p:cBhvr>
                                        <p:cTn id="227" dur="750" fill="hold"/>
                                        <p:tgtEl>
                                          <p:spTgt spid="35">
                                            <p:txEl>
                                              <p:pRg st="7" end="7"/>
                                            </p:txEl>
                                          </p:spTgt>
                                        </p:tgtEl>
                                        <p:attrNameLst>
                                          <p:attrName>ppt_x</p:attrName>
                                          <p:attrName>ppt_y</p:attrName>
                                        </p:attrNameLst>
                                      </p:cBhvr>
                                      <p:rCtr x="0" y="-6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78" grpId="0" animBg="1"/>
      <p:bldP spid="78" grpId="1" animBg="1"/>
      <p:bldP spid="2" grpId="0"/>
      <p:bldP spid="2" grpId="1"/>
      <p:bldP spid="6" grpId="0" build="p"/>
      <p:bldP spid="6" grpId="1" build="p"/>
      <p:bldP spid="12" grpId="0" uiExpand="1" build="p"/>
      <p:bldP spid="12" grpId="1" uiExpand="1" build="p"/>
      <p:bldP spid="11" grpId="0" build="p"/>
      <p:bldP spid="11" grpId="1" build="p"/>
      <p:bldP spid="7" grpId="0" build="p"/>
      <p:bldP spid="7" grpId="1" build="p"/>
      <p:bldP spid="27" grpId="0" build="p"/>
      <p:bldP spid="27" grpId="1" build="p"/>
      <p:bldP spid="29" grpId="0" build="p"/>
      <p:bldP spid="29" grpId="1" uiExpand="1" build="p"/>
      <p:bldP spid="14" grpId="0" build="p"/>
      <p:bldP spid="14" grpId="1" build="p"/>
      <p:bldP spid="34" grpId="0" uiExpand="1" build="p"/>
      <p:bldP spid="34" grpId="1" build="p"/>
      <p:bldP spid="31" grpId="0" build="p"/>
      <p:bldP spid="31" grpId="1" build="p"/>
      <p:bldP spid="35" grpId="0" build="p"/>
      <p:bldP spid="35" grpId="1"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Policies</a:t>
            </a:r>
          </a:p>
        </p:txBody>
      </p:sp>
      <p:sp>
        <p:nvSpPr>
          <p:cNvPr id="53" name="Text Placeholder 3"/>
          <p:cNvSpPr txBox="1">
            <a:spLocks/>
          </p:cNvSpPr>
          <p:nvPr/>
        </p:nvSpPr>
        <p:spPr>
          <a:xfrm>
            <a:off x="468842" y="1168066"/>
            <a:ext cx="11832984" cy="941395"/>
          </a:xfrm>
          <a:prstGeom prst="rect">
            <a:avLst/>
          </a:prstGeom>
        </p:spPr>
        <p:txBody>
          <a:bodyPr vert="horz" wrap="square" lIns="143446" tIns="89654" rIns="143446" bIns="89654" rtlCol="0">
            <a:spAutoFit/>
          </a:bodyPr>
          <a:lstStyle>
            <a:lvl1pPr marL="287293" marR="0" indent="-287293" algn="l" defTabSz="932594" rtl="0" eaLnBrk="1" fontAlgn="auto" latinLnBrk="0" hangingPunct="1">
              <a:lnSpc>
                <a:spcPct val="90000"/>
              </a:lnSpc>
              <a:spcBef>
                <a:spcPts val="1224"/>
              </a:spcBef>
              <a:spcAft>
                <a:spcPts val="0"/>
              </a:spcAft>
              <a:buClr>
                <a:schemeClr val="tx2"/>
              </a:buClr>
              <a:buSzPct val="90000"/>
              <a:buFont typeface="Arial" pitchFamily="34" charset="0"/>
              <a:buChar char="•"/>
              <a:tabLst/>
              <a:defRPr sz="3200" kern="1200" spc="0" baseline="0">
                <a:gradFill>
                  <a:gsLst>
                    <a:gs pos="1250">
                      <a:schemeClr val="tx2"/>
                    </a:gs>
                    <a:gs pos="99000">
                      <a:schemeClr val="tx2"/>
                    </a:gs>
                  </a:gsLst>
                  <a:lin ang="5400000" scaled="0"/>
                </a:gradFill>
                <a:latin typeface="+mj-lt"/>
                <a:ea typeface="+mn-ea"/>
                <a:cs typeface="+mn-cs"/>
              </a:defRPr>
            </a:lvl1pPr>
            <a:lvl2pPr marL="531081" marR="0" indent="-23315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699475" marR="0" indent="-168392"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880818" marR="0" indent="-181345"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049211" marR="0" indent="-168392"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94" rtl="0" eaLnBrk="1" fontAlgn="auto" latinLnBrk="0" hangingPunct="1">
              <a:lnSpc>
                <a:spcPct val="90000"/>
              </a:lnSpc>
              <a:spcBef>
                <a:spcPts val="1224"/>
              </a:spcBef>
              <a:spcAft>
                <a:spcPts val="0"/>
              </a:spcAft>
              <a:buClr>
                <a:srgbClr val="0078D7"/>
              </a:buClr>
              <a:buSzPct val="90000"/>
              <a:buFont typeface="Arial" pitchFamily="34" charset="0"/>
              <a:buNone/>
              <a:tabLst/>
              <a:defRPr/>
            </a:pPr>
            <a:r>
              <a:rPr lang="en-US" sz="2745" dirty="0">
                <a:gradFill>
                  <a:gsLst>
                    <a:gs pos="1250">
                      <a:srgbClr val="0078D7"/>
                    </a:gs>
                    <a:gs pos="99000">
                      <a:srgbClr val="0078D7"/>
                    </a:gs>
                  </a:gsLst>
                  <a:lin ang="5400000" scaled="0"/>
                </a:gradFill>
                <a:latin typeface="Segoe UI Semibold"/>
              </a:rPr>
              <a:t>E</a:t>
            </a:r>
            <a:r>
              <a:rPr kumimoji="0" lang="en-US" sz="2745" b="0" i="0" u="none" strike="noStrike" kern="1200" cap="none" spc="0" normalizeH="0" baseline="0" noProof="0" dirty="0" err="1">
                <a:ln>
                  <a:noFill/>
                </a:ln>
                <a:gradFill>
                  <a:gsLst>
                    <a:gs pos="1250">
                      <a:srgbClr val="0078D7"/>
                    </a:gs>
                    <a:gs pos="99000">
                      <a:srgbClr val="0078D7"/>
                    </a:gs>
                  </a:gsLst>
                  <a:lin ang="5400000" scaled="0"/>
                </a:gradFill>
                <a:effectLst/>
                <a:uLnTx/>
                <a:uFillTx/>
                <a:latin typeface="Segoe UI Semibold"/>
                <a:ea typeface="+mn-ea"/>
                <a:cs typeface="+mn-cs"/>
              </a:rPr>
              <a:t>nsure</a:t>
            </a:r>
            <a:r>
              <a:rPr kumimoji="0" lang="en-US" sz="2745"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Semibold"/>
                <a:ea typeface="+mn-ea"/>
                <a:cs typeface="+mn-cs"/>
              </a:rPr>
              <a:t> data sovereignty by restricting, enforcing, or auditing certain actions</a:t>
            </a:r>
          </a:p>
        </p:txBody>
      </p:sp>
      <p:sp>
        <p:nvSpPr>
          <p:cNvPr id="55" name="Freeform 89"/>
          <p:cNvSpPr>
            <a:spLocks/>
          </p:cNvSpPr>
          <p:nvPr/>
        </p:nvSpPr>
        <p:spPr bwMode="auto">
          <a:xfrm>
            <a:off x="1691238" y="3977955"/>
            <a:ext cx="138978" cy="1471198"/>
          </a:xfrm>
          <a:custGeom>
            <a:avLst/>
            <a:gdLst>
              <a:gd name="T0" fmla="*/ 0 w 99"/>
              <a:gd name="T1" fmla="*/ 1048 h 1048"/>
              <a:gd name="T2" fmla="*/ 50 w 99"/>
              <a:gd name="T3" fmla="*/ 0 h 1048"/>
              <a:gd name="T4" fmla="*/ 99 w 99"/>
              <a:gd name="T5" fmla="*/ 1048 h 1048"/>
              <a:gd name="T6" fmla="*/ 0 w 99"/>
              <a:gd name="T7" fmla="*/ 1048 h 1048"/>
            </a:gdLst>
            <a:ahLst/>
            <a:cxnLst>
              <a:cxn ang="0">
                <a:pos x="T0" y="T1"/>
              </a:cxn>
              <a:cxn ang="0">
                <a:pos x="T2" y="T3"/>
              </a:cxn>
              <a:cxn ang="0">
                <a:pos x="T4" y="T5"/>
              </a:cxn>
              <a:cxn ang="0">
                <a:pos x="T6" y="T7"/>
              </a:cxn>
            </a:cxnLst>
            <a:rect l="0" t="0" r="r" b="b"/>
            <a:pathLst>
              <a:path w="99" h="1048">
                <a:moveTo>
                  <a:pt x="0" y="1048"/>
                </a:moveTo>
                <a:lnTo>
                  <a:pt x="50" y="0"/>
                </a:lnTo>
                <a:lnTo>
                  <a:pt x="99" y="1048"/>
                </a:lnTo>
                <a:lnTo>
                  <a:pt x="0" y="10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5" name="Rectangle 2"/>
          <p:cNvSpPr>
            <a:spLocks noChangeArrowheads="1"/>
          </p:cNvSpPr>
          <p:nvPr/>
        </p:nvSpPr>
        <p:spPr bwMode="auto">
          <a:xfrm>
            <a:off x="5059207" y="1768966"/>
            <a:ext cx="7132793" cy="2308310"/>
          </a:xfrm>
          <a:prstGeom prst="rect">
            <a:avLst/>
          </a:prstGeom>
          <a:solidFill>
            <a:schemeClr val="bg2">
              <a:lumMod val="75000"/>
            </a:schemeClr>
          </a:solidFill>
          <a:ln>
            <a:noFill/>
          </a:ln>
          <a:effectLst/>
        </p:spPr>
        <p:txBody>
          <a:bodyPr vert="horz" wrap="square" lIns="91427" tIns="45713" rIns="91427" bIns="45713" numCol="1" anchor="ctr" anchorCtr="0" compatLnSpc="1">
            <a:prstTxWarp prst="textNoShape">
              <a:avLst/>
            </a:prstTxWarp>
            <a:spAutoFit/>
          </a:bodyPr>
          <a:lstStyle/>
          <a:p>
            <a:pPr marL="0" marR="0" lvl="0" indent="0" algn="l" defTabSz="91432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effectLst/>
                <a:uLnTx/>
                <a:uFillTx/>
                <a:latin typeface="Consolas" panose="020B0609020204030204" pitchFamily="49" charset="0"/>
                <a:ea typeface="+mn-ea"/>
                <a:cs typeface="+mn-cs"/>
              </a:rPr>
              <a:t>{</a:t>
            </a:r>
            <a:r>
              <a:rPr kumimoji="0" lang="en-US" altLang="en-US" sz="1800" b="0" i="0" u="none" strike="noStrike" kern="0" cap="none" spc="0" normalizeH="0" baseline="0" noProof="0" dirty="0">
                <a:ln>
                  <a:noFill/>
                </a:ln>
                <a:solidFill>
                  <a:srgbClr val="505050"/>
                </a:solidFill>
                <a:effectLst/>
                <a:uLnTx/>
                <a:uFillTx/>
                <a:latin typeface="Consolas" panose="020B0609020204030204" pitchFamily="49" charset="0"/>
                <a:ea typeface="+mn-ea"/>
                <a:cs typeface="+mn-cs"/>
              </a:rPr>
              <a:t> </a:t>
            </a:r>
          </a:p>
          <a:p>
            <a:pPr marL="0" marR="0" lvl="0" indent="0" algn="l" defTabSz="91432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ysClr val="windowText" lastClr="000000"/>
                </a:solidFill>
                <a:effectLst/>
                <a:uLnTx/>
                <a:uFillTx/>
                <a:latin typeface="Consolas" panose="020B0609020204030204" pitchFamily="49" charset="0"/>
                <a:ea typeface="+mn-ea"/>
                <a:cs typeface="+mn-cs"/>
              </a:rPr>
              <a:t>  </a:t>
            </a:r>
            <a:r>
              <a:rPr kumimoji="0" lang="en-US" altLang="en-US" sz="1800" b="0" i="0" u="none" strike="noStrike" kern="0" cap="none" spc="0" normalizeH="0" baseline="0" noProof="0" dirty="0">
                <a:ln>
                  <a:noFill/>
                </a:ln>
                <a:solidFill>
                  <a:srgbClr val="FFFF00"/>
                </a:solidFill>
                <a:effectLst/>
                <a:uLnTx/>
                <a:uFillTx/>
                <a:latin typeface="Consolas" panose="020B0609020204030204" pitchFamily="49" charset="0"/>
                <a:ea typeface="+mn-ea"/>
                <a:cs typeface="+mn-cs"/>
              </a:rPr>
              <a:t>"if" :</a:t>
            </a:r>
            <a:r>
              <a:rPr kumimoji="0" lang="en-US" altLang="en-US" sz="1800" b="0" i="0" u="none" strike="noStrike" kern="0" cap="none" spc="0" normalizeH="0" baseline="0" noProof="0" dirty="0">
                <a:ln>
                  <a:noFill/>
                </a:ln>
                <a:solidFill>
                  <a:srgbClr val="505050"/>
                </a:solidFill>
                <a:effectLst/>
                <a:uLnTx/>
                <a:uFillTx/>
                <a:latin typeface="Consolas" panose="020B0609020204030204" pitchFamily="49" charset="0"/>
                <a:ea typeface="+mn-ea"/>
                <a:cs typeface="+mn-cs"/>
              </a:rPr>
              <a:t> </a:t>
            </a:r>
            <a:r>
              <a:rPr kumimoji="0" lang="en-US" altLang="en-US" sz="1800" b="0" i="0" u="none" strike="noStrike" kern="0" cap="none" spc="0" normalizeH="0" baseline="0" noProof="0" dirty="0">
                <a:ln>
                  <a:noFill/>
                </a:ln>
                <a:effectLst/>
                <a:uLnTx/>
                <a:uFillTx/>
                <a:latin typeface="Consolas" panose="020B0609020204030204" pitchFamily="49" charset="0"/>
                <a:ea typeface="+mn-ea"/>
                <a:cs typeface="+mn-cs"/>
              </a:rPr>
              <a:t>{</a:t>
            </a:r>
            <a:r>
              <a:rPr kumimoji="0" lang="en-US" altLang="en-US" sz="1800" b="0" i="0" u="none" strike="noStrike" kern="0" cap="none" spc="0" normalizeH="0" baseline="0" noProof="0" dirty="0">
                <a:ln>
                  <a:noFill/>
                </a:ln>
                <a:solidFill>
                  <a:srgbClr val="505050"/>
                </a:solidFill>
                <a:effectLst/>
                <a:uLnTx/>
                <a:uFillTx/>
                <a:latin typeface="Consolas" panose="020B0609020204030204" pitchFamily="49" charset="0"/>
                <a:ea typeface="+mn-ea"/>
                <a:cs typeface="+mn-cs"/>
              </a:rPr>
              <a:t> </a:t>
            </a:r>
          </a:p>
          <a:p>
            <a:pPr marL="0" marR="0" lvl="0" indent="0" algn="l" defTabSz="91432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FFFF00"/>
                </a:solidFill>
                <a:effectLst/>
                <a:uLnTx/>
                <a:uFillTx/>
                <a:latin typeface="Consolas" panose="020B0609020204030204" pitchFamily="49" charset="0"/>
                <a:ea typeface="+mn-ea"/>
                <a:cs typeface="+mn-cs"/>
              </a:rPr>
              <a:t>    &lt;condition&gt; </a:t>
            </a:r>
            <a:r>
              <a:rPr kumimoji="0" lang="en-US" altLang="en-US" sz="1800" b="0" i="0" u="none" strike="noStrike" kern="0" cap="none" spc="0" normalizeH="0" baseline="0" noProof="0" dirty="0">
                <a:ln>
                  <a:noFill/>
                </a:ln>
                <a:solidFill>
                  <a:srgbClr val="505050"/>
                </a:solidFill>
                <a:effectLst/>
                <a:uLnTx/>
                <a:uFillTx/>
                <a:latin typeface="Consolas" panose="020B0609020204030204" pitchFamily="49" charset="0"/>
                <a:ea typeface="+mn-ea"/>
                <a:cs typeface="+mn-cs"/>
              </a:rPr>
              <a:t>| </a:t>
            </a:r>
            <a:r>
              <a:rPr kumimoji="0" lang="en-US" altLang="en-US" sz="1800" b="0" i="0" u="none" strike="noStrike" kern="0" cap="none" spc="0" normalizeH="0" baseline="0" noProof="0" dirty="0">
                <a:ln>
                  <a:noFill/>
                </a:ln>
                <a:solidFill>
                  <a:srgbClr val="002050">
                    <a:lumMod val="50000"/>
                    <a:lumOff val="50000"/>
                  </a:srgbClr>
                </a:solidFill>
                <a:effectLst/>
                <a:uLnTx/>
                <a:uFillTx/>
                <a:latin typeface="Consolas" panose="020B0609020204030204" pitchFamily="49" charset="0"/>
                <a:ea typeface="+mn-ea"/>
                <a:cs typeface="+mn-cs"/>
              </a:rPr>
              <a:t>&lt;logical operator&gt;</a:t>
            </a:r>
          </a:p>
          <a:p>
            <a:pPr marL="0" marR="0" lvl="0" indent="0" algn="l" defTabSz="91432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505050"/>
                </a:solidFill>
                <a:effectLst/>
                <a:uLnTx/>
                <a:uFillTx/>
                <a:latin typeface="Consolas" panose="020B0609020204030204" pitchFamily="49" charset="0"/>
                <a:ea typeface="+mn-ea"/>
                <a:cs typeface="+mn-cs"/>
              </a:rPr>
              <a:t> </a:t>
            </a:r>
            <a:r>
              <a:rPr kumimoji="0" lang="en-US" altLang="en-US" sz="1800" b="0" i="0" u="none" strike="noStrike" kern="0" cap="none" spc="0" normalizeH="0" baseline="0" noProof="0" dirty="0">
                <a:ln>
                  <a:noFill/>
                </a:ln>
                <a:effectLst/>
                <a:uLnTx/>
                <a:uFillTx/>
                <a:latin typeface="Consolas" panose="020B0609020204030204" pitchFamily="49" charset="0"/>
                <a:ea typeface="+mn-ea"/>
                <a:cs typeface="+mn-cs"/>
              </a:rPr>
              <a:t>},</a:t>
            </a:r>
          </a:p>
          <a:p>
            <a:pPr marL="0" marR="0" lvl="0" indent="0" algn="l" defTabSz="91432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ysClr val="windowText" lastClr="000000"/>
                </a:solidFill>
                <a:effectLst/>
                <a:uLnTx/>
                <a:uFillTx/>
                <a:latin typeface="Consolas" panose="020B0609020204030204" pitchFamily="49" charset="0"/>
                <a:ea typeface="+mn-ea"/>
                <a:cs typeface="+mn-cs"/>
              </a:rPr>
              <a:t> </a:t>
            </a:r>
            <a:r>
              <a:rPr kumimoji="0" lang="en-US" altLang="en-US" sz="1800" b="0" i="0" u="none" strike="noStrike" kern="0" cap="none" spc="0" normalizeH="0" baseline="0" noProof="0" dirty="0">
                <a:ln>
                  <a:noFill/>
                </a:ln>
                <a:solidFill>
                  <a:srgbClr val="FFFF00"/>
                </a:solidFill>
                <a:effectLst/>
                <a:uLnTx/>
                <a:uFillTx/>
                <a:latin typeface="Consolas" panose="020B0609020204030204" pitchFamily="49" charset="0"/>
                <a:ea typeface="+mn-ea"/>
                <a:cs typeface="+mn-cs"/>
              </a:rPr>
              <a:t>"then" : </a:t>
            </a:r>
            <a:r>
              <a:rPr kumimoji="0" lang="en-US" altLang="en-US" sz="1800" b="0" i="0" u="none" strike="noStrike" kern="0" cap="none" spc="0" normalizeH="0" baseline="0" noProof="0" dirty="0">
                <a:ln>
                  <a:noFill/>
                </a:ln>
                <a:effectLst/>
                <a:uLnTx/>
                <a:uFillTx/>
                <a:latin typeface="Consolas" panose="020B0609020204030204" pitchFamily="49" charset="0"/>
                <a:ea typeface="+mn-ea"/>
                <a:cs typeface="+mn-cs"/>
              </a:rPr>
              <a:t>{</a:t>
            </a:r>
          </a:p>
          <a:p>
            <a:pPr marL="0" marR="0" lvl="0" indent="0" algn="l" defTabSz="91432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505050"/>
                </a:solidFill>
                <a:effectLst/>
                <a:uLnTx/>
                <a:uFillTx/>
                <a:latin typeface="Consolas" panose="020B0609020204030204" pitchFamily="49" charset="0"/>
                <a:ea typeface="+mn-ea"/>
                <a:cs typeface="+mn-cs"/>
              </a:rPr>
              <a:t> </a:t>
            </a:r>
            <a:r>
              <a:rPr kumimoji="0" lang="en-US" altLang="en-US" sz="1800" b="0" i="0" u="none" strike="noStrike" kern="0" cap="none" spc="0" normalizeH="0" baseline="0" noProof="0" dirty="0">
                <a:ln>
                  <a:noFill/>
                </a:ln>
                <a:solidFill>
                  <a:srgbClr val="FFFF00"/>
                </a:solidFill>
                <a:effectLst/>
                <a:uLnTx/>
                <a:uFillTx/>
                <a:latin typeface="Consolas" panose="020B0609020204030204" pitchFamily="49" charset="0"/>
                <a:ea typeface="+mn-ea"/>
                <a:cs typeface="+mn-cs"/>
              </a:rPr>
              <a:t>"effect" : "deny | audit | append | </a:t>
            </a:r>
            <a:r>
              <a:rPr lang="en-US" altLang="en-US" sz="1800" kern="0" dirty="0">
                <a:solidFill>
                  <a:srgbClr val="FFFF00"/>
                </a:solidFill>
                <a:latin typeface="Consolas" panose="020B0609020204030204" pitchFamily="49" charset="0"/>
              </a:rPr>
              <a:t>d</a:t>
            </a:r>
            <a:r>
              <a:rPr kumimoji="0" lang="en-US" altLang="en-US" sz="1800" b="0" i="0" u="none" strike="noStrike" kern="0" cap="none" spc="0" normalizeH="0" baseline="0" noProof="0" dirty="0" err="1">
                <a:ln>
                  <a:noFill/>
                </a:ln>
                <a:solidFill>
                  <a:srgbClr val="FFFF00"/>
                </a:solidFill>
                <a:effectLst/>
                <a:uLnTx/>
                <a:uFillTx/>
                <a:latin typeface="Consolas" panose="020B0609020204030204" pitchFamily="49" charset="0"/>
                <a:ea typeface="+mn-ea"/>
                <a:cs typeface="+mn-cs"/>
              </a:rPr>
              <a:t>eployIfNotExists</a:t>
            </a:r>
            <a:r>
              <a:rPr kumimoji="0" lang="en-US" altLang="en-US" sz="1800" b="0" i="0" u="none" strike="noStrike" kern="0" cap="none" spc="0" normalizeH="0" baseline="0" noProof="0" dirty="0">
                <a:ln>
                  <a:noFill/>
                </a:ln>
                <a:solidFill>
                  <a:srgbClr val="FFFF00"/>
                </a:solidFill>
                <a:effectLst/>
                <a:uLnTx/>
                <a:uFillTx/>
                <a:latin typeface="Consolas" panose="020B0609020204030204" pitchFamily="49" charset="0"/>
                <a:ea typeface="+mn-ea"/>
                <a:cs typeface="+mn-cs"/>
              </a:rPr>
              <a:t>“</a:t>
            </a:r>
          </a:p>
          <a:p>
            <a:pPr marL="0" marR="0" lvl="0" indent="0" algn="l" defTabSz="91432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505050"/>
                </a:solidFill>
                <a:effectLst/>
                <a:uLnTx/>
                <a:uFillTx/>
                <a:latin typeface="Consolas" panose="020B0609020204030204" pitchFamily="49" charset="0"/>
                <a:ea typeface="+mn-ea"/>
                <a:cs typeface="+mn-cs"/>
              </a:rPr>
              <a:t> </a:t>
            </a:r>
            <a:r>
              <a:rPr kumimoji="0" lang="en-US" altLang="en-US" sz="1800" b="0" i="0" u="none" strike="noStrike" kern="0" cap="none" spc="0" normalizeH="0" baseline="0" noProof="0" dirty="0">
                <a:ln>
                  <a:noFill/>
                </a:ln>
                <a:effectLst/>
                <a:uLnTx/>
                <a:uFillTx/>
                <a:latin typeface="Consolas" panose="020B0609020204030204" pitchFamily="49" charset="0"/>
                <a:ea typeface="+mn-ea"/>
                <a:cs typeface="+mn-cs"/>
              </a:rPr>
              <a:t>}</a:t>
            </a:r>
          </a:p>
          <a:p>
            <a:pPr marL="0" marR="0" lvl="0" indent="0" algn="l" defTabSz="91432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effectLst/>
                <a:uLnTx/>
                <a:uFillTx/>
                <a:latin typeface="Consolas" panose="020B0609020204030204" pitchFamily="49" charset="0"/>
                <a:ea typeface="+mn-ea"/>
                <a:cs typeface="+mn-cs"/>
              </a:rPr>
              <a:t>} </a:t>
            </a:r>
          </a:p>
        </p:txBody>
      </p:sp>
      <p:sp>
        <p:nvSpPr>
          <p:cNvPr id="66" name="Rectangle 65"/>
          <p:cNvSpPr/>
          <p:nvPr/>
        </p:nvSpPr>
        <p:spPr>
          <a:xfrm>
            <a:off x="359017" y="6328247"/>
            <a:ext cx="10036361" cy="275235"/>
          </a:xfrm>
          <a:prstGeom prst="rect">
            <a:avLst/>
          </a:prstGeom>
        </p:spPr>
        <p:txBody>
          <a:bodyPr wrap="square" lIns="143446" rIns="143446">
            <a:spAutoFit/>
          </a:bodyPr>
          <a:lstStyle/>
          <a:p>
            <a:pPr marL="0" marR="0" lvl="0" indent="0" algn="l" defTabSz="914320" rtl="0" eaLnBrk="1" fontAlgn="auto" latinLnBrk="0" hangingPunct="1">
              <a:lnSpc>
                <a:spcPct val="100000"/>
              </a:lnSpc>
              <a:spcBef>
                <a:spcPts val="0"/>
              </a:spcBef>
              <a:spcAft>
                <a:spcPts val="0"/>
              </a:spcAft>
              <a:buClrTx/>
              <a:buSzTx/>
              <a:buFontTx/>
              <a:buNone/>
              <a:tabLst/>
              <a:defRPr/>
            </a:pPr>
            <a:r>
              <a:rPr kumimoji="0" lang="en-US" sz="1177" b="0" i="0" u="none" strike="noStrike" kern="0" cap="none" spc="0" normalizeH="0" baseline="0" noProof="0">
                <a:ln>
                  <a:noFill/>
                </a:ln>
                <a:solidFill>
                  <a:sysClr val="windowText" lastClr="000000"/>
                </a:solidFill>
                <a:effectLst/>
                <a:uLnTx/>
                <a:uFillTx/>
                <a:latin typeface="Segoe UI"/>
                <a:ea typeface="+mn-ea"/>
                <a:cs typeface="+mn-cs"/>
              </a:rPr>
              <a:t>Link to Azure Resource Manager policy introduction: https://azure.microsoft.com/en-us/documentation/articles/resource-manager-policy/</a:t>
            </a:r>
          </a:p>
        </p:txBody>
      </p:sp>
      <p:sp>
        <p:nvSpPr>
          <p:cNvPr id="67" name="Freeform 82"/>
          <p:cNvSpPr>
            <a:spLocks/>
          </p:cNvSpPr>
          <p:nvPr/>
        </p:nvSpPr>
        <p:spPr bwMode="auto">
          <a:xfrm>
            <a:off x="-168717" y="6836879"/>
            <a:ext cx="5168166" cy="3175"/>
          </a:xfrm>
          <a:custGeom>
            <a:avLst/>
            <a:gdLst>
              <a:gd name="T0" fmla="*/ 1505 w 1506"/>
              <a:gd name="T1" fmla="*/ 0 h 1"/>
              <a:gd name="T2" fmla="*/ 19 w 1506"/>
              <a:gd name="T3" fmla="*/ 0 h 1"/>
              <a:gd name="T4" fmla="*/ 0 w 1506"/>
              <a:gd name="T5" fmla="*/ 1 h 1"/>
              <a:gd name="T6" fmla="*/ 1506 w 1506"/>
              <a:gd name="T7" fmla="*/ 1 h 1"/>
              <a:gd name="T8" fmla="*/ 1505 w 1506"/>
              <a:gd name="T9" fmla="*/ 0 h 1"/>
            </a:gdLst>
            <a:ahLst/>
            <a:cxnLst>
              <a:cxn ang="0">
                <a:pos x="T0" y="T1"/>
              </a:cxn>
              <a:cxn ang="0">
                <a:pos x="T2" y="T3"/>
              </a:cxn>
              <a:cxn ang="0">
                <a:pos x="T4" y="T5"/>
              </a:cxn>
              <a:cxn ang="0">
                <a:pos x="T6" y="T7"/>
              </a:cxn>
              <a:cxn ang="0">
                <a:pos x="T8" y="T9"/>
              </a:cxn>
            </a:cxnLst>
            <a:rect l="0" t="0" r="r" b="b"/>
            <a:pathLst>
              <a:path w="1506" h="1">
                <a:moveTo>
                  <a:pt x="1505" y="0"/>
                </a:moveTo>
                <a:cubicBezTo>
                  <a:pt x="19" y="0"/>
                  <a:pt x="19" y="0"/>
                  <a:pt x="19" y="0"/>
                </a:cubicBezTo>
                <a:cubicBezTo>
                  <a:pt x="13" y="0"/>
                  <a:pt x="7" y="1"/>
                  <a:pt x="0" y="1"/>
                </a:cubicBezTo>
                <a:cubicBezTo>
                  <a:pt x="1506" y="1"/>
                  <a:pt x="1506" y="1"/>
                  <a:pt x="1506" y="1"/>
                </a:cubicBezTo>
                <a:cubicBezTo>
                  <a:pt x="1506" y="1"/>
                  <a:pt x="1505" y="0"/>
                  <a:pt x="1505" y="0"/>
                </a:cubicBezTo>
              </a:path>
            </a:pathLst>
          </a:custGeom>
          <a:solidFill>
            <a:srgbClr val="99D8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69" name="Group 68"/>
          <p:cNvGrpSpPr/>
          <p:nvPr/>
        </p:nvGrpSpPr>
        <p:grpSpPr>
          <a:xfrm>
            <a:off x="587750" y="2291234"/>
            <a:ext cx="4684470" cy="2399354"/>
            <a:chOff x="363041" y="2324159"/>
            <a:chExt cx="4685134" cy="2399695"/>
          </a:xfrm>
        </p:grpSpPr>
        <p:pic>
          <p:nvPicPr>
            <p:cNvPr id="70" name="Picture 6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3041" y="2324159"/>
              <a:ext cx="736504" cy="2004925"/>
            </a:xfrm>
            <a:prstGeom prst="rect">
              <a:avLst/>
            </a:prstGeom>
          </p:spPr>
        </p:pic>
        <p:sp>
          <p:nvSpPr>
            <p:cNvPr id="71" name="TextBox 70"/>
            <p:cNvSpPr txBox="1"/>
            <p:nvPr/>
          </p:nvSpPr>
          <p:spPr>
            <a:xfrm>
              <a:off x="1011355" y="2324159"/>
              <a:ext cx="4036820" cy="2399695"/>
            </a:xfrm>
            <a:prstGeom prst="rect">
              <a:avLst/>
            </a:prstGeom>
            <a:noFill/>
          </p:spPr>
          <p:txBody>
            <a:bodyPr wrap="square" lIns="182854" tIns="146284" rIns="182854" bIns="146284" rtlCol="0">
              <a:spAutoFit/>
            </a:bodyPr>
            <a:lstStyle/>
            <a:p>
              <a:pPr marL="0" marR="0" lvl="0" indent="0" algn="l" defTabSz="914320" rtl="0"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dirty="0">
                  <a:ln>
                    <a:noFill/>
                  </a:ln>
                  <a:solidFill>
                    <a:schemeClr val="tx2"/>
                  </a:solidFill>
                  <a:effectLst/>
                  <a:uLnTx/>
                  <a:uFillTx/>
                  <a:latin typeface="Segoe UI"/>
                  <a:ea typeface="+mn-ea"/>
                  <a:cs typeface="+mn-cs"/>
                </a:rPr>
                <a:t>Finance/Business</a:t>
              </a:r>
            </a:p>
            <a:p>
              <a:pPr marL="336213" marR="0" lvl="1" indent="-336213" algn="l" defTabSz="914408" rtl="0" eaLnBrk="1" fontAlgn="ctr"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569" b="0" i="0" u="none" strike="noStrike" kern="1200" cap="none" spc="0" normalizeH="0" baseline="0" noProof="0" dirty="0">
                  <a:ln>
                    <a:noFill/>
                  </a:ln>
                  <a:solidFill>
                    <a:schemeClr val="tx2"/>
                  </a:solidFill>
                  <a:effectLst/>
                  <a:uLnTx/>
                  <a:uFillTx/>
                  <a:latin typeface="Segoe UI"/>
                  <a:ea typeface="+mn-ea"/>
                  <a:cs typeface="+mn-cs"/>
                </a:rPr>
                <a:t>How can I be notified when costly resources are created?</a:t>
              </a:r>
            </a:p>
            <a:p>
              <a:pPr marL="336213" marR="0" lvl="1" indent="-336213" algn="l" defTabSz="914408" rtl="0" eaLnBrk="1" fontAlgn="ctr"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569" b="0" i="0" u="none" strike="noStrike" kern="1200" cap="none" spc="0" normalizeH="0" baseline="0" noProof="0" dirty="0">
                  <a:ln>
                    <a:noFill/>
                  </a:ln>
                  <a:solidFill>
                    <a:schemeClr val="tx2"/>
                  </a:solidFill>
                  <a:effectLst/>
                  <a:uLnTx/>
                  <a:uFillTx/>
                  <a:latin typeface="Segoe UI"/>
                  <a:ea typeface="+mn-ea"/>
                  <a:cs typeface="+mn-cs"/>
                </a:rPr>
                <a:t>How can I ensure that new resources are identified with common information like “Cost Center?”</a:t>
              </a:r>
            </a:p>
            <a:p>
              <a:pPr marL="342870" marR="0" lvl="0" indent="-342870" algn="l" defTabSz="91432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800" b="0" i="0" u="none" strike="noStrike" kern="0" cap="none" spc="0" normalizeH="0" baseline="0" noProof="0" dirty="0">
                <a:ln>
                  <a:noFill/>
                </a:ln>
                <a:solidFill>
                  <a:schemeClr val="tx2"/>
                </a:solidFill>
                <a:effectLst/>
                <a:uLnTx/>
                <a:uFillTx/>
                <a:latin typeface="Segoe UI"/>
                <a:ea typeface="+mn-ea"/>
                <a:cs typeface="+mn-cs"/>
              </a:endParaRPr>
            </a:p>
            <a:p>
              <a:pPr marL="342870" marR="0" lvl="0" indent="-342870" algn="l" defTabSz="91432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800" b="0" i="0" u="none" strike="noStrike" kern="0" cap="none" spc="0" normalizeH="0" baseline="0" noProof="0" dirty="0">
                <a:ln>
                  <a:noFill/>
                </a:ln>
                <a:solidFill>
                  <a:schemeClr val="tx2"/>
                </a:solidFill>
                <a:effectLst/>
                <a:uLnTx/>
                <a:uFillTx/>
                <a:latin typeface="Segoe UI"/>
                <a:ea typeface="+mn-ea"/>
                <a:cs typeface="+mn-cs"/>
              </a:endParaRPr>
            </a:p>
          </p:txBody>
        </p:sp>
      </p:grpSp>
      <p:grpSp>
        <p:nvGrpSpPr>
          <p:cNvPr id="72" name="Group 71"/>
          <p:cNvGrpSpPr/>
          <p:nvPr/>
        </p:nvGrpSpPr>
        <p:grpSpPr>
          <a:xfrm>
            <a:off x="1896930" y="4158877"/>
            <a:ext cx="4385713" cy="2320170"/>
            <a:chOff x="4206823" y="4747861"/>
            <a:chExt cx="4386336" cy="2320498"/>
          </a:xfrm>
        </p:grpSpPr>
        <p:pic>
          <p:nvPicPr>
            <p:cNvPr id="73" name="Picture 7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06823" y="4747861"/>
              <a:ext cx="590017" cy="1968338"/>
            </a:xfrm>
            <a:prstGeom prst="rect">
              <a:avLst/>
            </a:prstGeom>
          </p:spPr>
        </p:pic>
        <p:sp>
          <p:nvSpPr>
            <p:cNvPr id="74" name="TextBox 73"/>
            <p:cNvSpPr txBox="1"/>
            <p:nvPr/>
          </p:nvSpPr>
          <p:spPr>
            <a:xfrm>
              <a:off x="4798480" y="4939097"/>
              <a:ext cx="3794679" cy="2129262"/>
            </a:xfrm>
            <a:prstGeom prst="rect">
              <a:avLst/>
            </a:prstGeom>
            <a:noFill/>
          </p:spPr>
          <p:txBody>
            <a:bodyPr wrap="square" lIns="182854" tIns="146284" rIns="182854" bIns="146284" rtlCol="0">
              <a:spAutoFit/>
            </a:bodyPr>
            <a:lstStyle/>
            <a:p>
              <a:pPr marL="0" marR="0" lvl="0" indent="0" algn="l" defTabSz="914320" rtl="0"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dirty="0">
                  <a:ln>
                    <a:noFill/>
                  </a:ln>
                  <a:solidFill>
                    <a:schemeClr val="tx2"/>
                  </a:solidFill>
                  <a:effectLst/>
                  <a:uLnTx/>
                  <a:uFillTx/>
                  <a:latin typeface="Segoe UI"/>
                  <a:ea typeface="+mn-ea"/>
                  <a:cs typeface="+mn-cs"/>
                </a:rPr>
                <a:t>Security/Risk Mgmt.</a:t>
              </a:r>
            </a:p>
            <a:p>
              <a:pPr marL="342870" marR="0" lvl="0" indent="-342870" algn="l" defTabSz="91432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569" b="0" i="0" u="none" strike="noStrike" kern="0" cap="none" spc="0" normalizeH="0" baseline="0" noProof="0" dirty="0">
                  <a:ln>
                    <a:noFill/>
                  </a:ln>
                  <a:solidFill>
                    <a:schemeClr val="tx2"/>
                  </a:solidFill>
                  <a:effectLst/>
                  <a:uLnTx/>
                  <a:uFillTx/>
                  <a:latin typeface="Segoe UI"/>
                  <a:ea typeface="+mn-ea"/>
                  <a:cs typeface="+mn-cs"/>
                </a:rPr>
                <a:t>How do I ensure we don’t violate data sovereignty rules?</a:t>
              </a:r>
            </a:p>
            <a:p>
              <a:pPr marL="342870" marR="0" lvl="0" indent="-342870" algn="l" defTabSz="91432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569" b="0" i="0" u="none" strike="noStrike" kern="0" cap="none" spc="0" normalizeH="0" baseline="0" noProof="0" dirty="0">
                  <a:ln>
                    <a:noFill/>
                  </a:ln>
                  <a:solidFill>
                    <a:schemeClr val="tx2"/>
                  </a:solidFill>
                  <a:effectLst/>
                  <a:uLnTx/>
                  <a:uFillTx/>
                  <a:latin typeface="Segoe UI"/>
                  <a:ea typeface="+mn-ea"/>
                  <a:cs typeface="+mn-cs"/>
                </a:rPr>
                <a:t>How can I find out when resources are created so I can verify they follow our Security Policies?</a:t>
              </a:r>
            </a:p>
            <a:p>
              <a:pPr marL="342870" marR="0" lvl="0" indent="-342870" algn="l" defTabSz="91432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800" b="0" i="0" u="none" strike="noStrike" kern="0" cap="none" spc="0" normalizeH="0" baseline="0" noProof="0" dirty="0">
                <a:ln>
                  <a:noFill/>
                </a:ln>
                <a:solidFill>
                  <a:schemeClr val="tx2"/>
                </a:solidFill>
                <a:effectLst/>
                <a:uLnTx/>
                <a:uFillTx/>
                <a:latin typeface="Segoe UI"/>
                <a:ea typeface="+mn-ea"/>
                <a:cs typeface="+mn-cs"/>
              </a:endParaRPr>
            </a:p>
          </p:txBody>
        </p:sp>
      </p:grpSp>
      <p:grpSp>
        <p:nvGrpSpPr>
          <p:cNvPr id="75" name="Group 74"/>
          <p:cNvGrpSpPr/>
          <p:nvPr/>
        </p:nvGrpSpPr>
        <p:grpSpPr>
          <a:xfrm>
            <a:off x="7191466" y="4158877"/>
            <a:ext cx="4241929" cy="2099701"/>
            <a:chOff x="7182990" y="1678091"/>
            <a:chExt cx="4242530" cy="2099998"/>
          </a:xfrm>
        </p:grpSpPr>
        <p:pic>
          <p:nvPicPr>
            <p:cNvPr id="76" name="Picture 7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82990" y="1765847"/>
              <a:ext cx="1057927" cy="2012242"/>
            </a:xfrm>
            <a:prstGeom prst="rect">
              <a:avLst/>
            </a:prstGeom>
          </p:spPr>
        </p:pic>
        <p:sp>
          <p:nvSpPr>
            <p:cNvPr id="77" name="TextBox 76"/>
            <p:cNvSpPr txBox="1"/>
            <p:nvPr/>
          </p:nvSpPr>
          <p:spPr>
            <a:xfrm>
              <a:off x="8240917" y="1678091"/>
              <a:ext cx="3184603" cy="2024967"/>
            </a:xfrm>
            <a:prstGeom prst="rect">
              <a:avLst/>
            </a:prstGeom>
            <a:noFill/>
          </p:spPr>
          <p:txBody>
            <a:bodyPr wrap="square" lIns="182854" tIns="146284" rIns="182854" bIns="146284" rtlCol="0">
              <a:spAutoFit/>
            </a:bodyPr>
            <a:lstStyle/>
            <a:p>
              <a:pPr marL="0" marR="0" lvl="0" indent="0" algn="l" defTabSz="914320" rtl="0"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dirty="0">
                  <a:ln>
                    <a:noFill/>
                  </a:ln>
                  <a:solidFill>
                    <a:schemeClr val="tx2"/>
                  </a:solidFill>
                  <a:effectLst/>
                  <a:uLnTx/>
                  <a:uFillTx/>
                  <a:latin typeface="Segoe UI"/>
                  <a:ea typeface="+mn-ea"/>
                  <a:cs typeface="+mn-cs"/>
                </a:rPr>
                <a:t>Technology Pro</a:t>
              </a:r>
            </a:p>
            <a:p>
              <a:pPr marL="342870" marR="0" lvl="0" indent="-342870" algn="l" defTabSz="91432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569" b="0" i="0" u="none" strike="noStrike" kern="0" cap="none" spc="0" normalizeH="0" baseline="0" noProof="0" dirty="0">
                  <a:ln>
                    <a:noFill/>
                  </a:ln>
                  <a:solidFill>
                    <a:schemeClr val="tx2"/>
                  </a:solidFill>
                  <a:effectLst/>
                  <a:uLnTx/>
                  <a:uFillTx/>
                  <a:latin typeface="Segoe UI"/>
                  <a:ea typeface="+mn-ea"/>
                  <a:cs typeface="+mn-cs"/>
                </a:rPr>
                <a:t>How can ensure my subscriptions have only allowed resources?</a:t>
              </a:r>
            </a:p>
            <a:p>
              <a:pPr marL="342870" marR="0" lvl="0" indent="-342870" algn="l" defTabSz="91432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569" b="0" i="0" u="none" strike="noStrike" kern="0" cap="none" spc="0" normalizeH="0" baseline="0" noProof="0" dirty="0">
                  <a:ln>
                    <a:noFill/>
                  </a:ln>
                  <a:solidFill>
                    <a:schemeClr val="tx2"/>
                  </a:solidFill>
                  <a:effectLst/>
                  <a:uLnTx/>
                  <a:uFillTx/>
                  <a:latin typeface="Segoe UI"/>
                  <a:ea typeface="+mn-ea"/>
                  <a:cs typeface="+mn-cs"/>
                </a:rPr>
                <a:t>Can I make sure developers follow our established naming conventions?</a:t>
              </a:r>
            </a:p>
          </p:txBody>
        </p:sp>
      </p:grpSp>
    </p:spTree>
    <p:extLst>
      <p:ext uri="{BB962C8B-B14F-4D97-AF65-F5344CB8AC3E}">
        <p14:creationId xmlns:p14="http://schemas.microsoft.com/office/powerpoint/2010/main" val="548559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693F3-4527-4D00-9354-2D16BB9FDC13}"/>
              </a:ext>
            </a:extLst>
          </p:cNvPr>
          <p:cNvSpPr>
            <a:spLocks noGrp="1"/>
          </p:cNvSpPr>
          <p:nvPr>
            <p:ph type="title"/>
          </p:nvPr>
        </p:nvSpPr>
        <p:spPr/>
        <p:txBody>
          <a:bodyPr/>
          <a:lstStyle/>
          <a:p>
            <a:r>
              <a:rPr lang="en-US"/>
              <a:t>Govern</a:t>
            </a:r>
          </a:p>
        </p:txBody>
      </p:sp>
      <p:sp>
        <p:nvSpPr>
          <p:cNvPr id="5" name="Rectangle 4">
            <a:extLst>
              <a:ext uri="{FF2B5EF4-FFF2-40B4-BE49-F238E27FC236}">
                <a16:creationId xmlns:a16="http://schemas.microsoft.com/office/drawing/2014/main" id="{7FC4D195-9D60-4C0E-B8B6-4F07D0FC8BAA}"/>
              </a:ext>
            </a:extLst>
          </p:cNvPr>
          <p:cNvSpPr/>
          <p:nvPr/>
        </p:nvSpPr>
        <p:spPr>
          <a:xfrm>
            <a:off x="588263" y="1198308"/>
            <a:ext cx="7919234" cy="1077218"/>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Adopting the cloud is a journey, not a destination. Along the way, there are clear milestones and tangible business benefits. The final state of cloud adoption is unknown when a company begins the journey. Cloud governance creates guardrails that keep the company on a safe path throughout the journey.</a:t>
            </a:r>
            <a:endPar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31" name="Rectangle: Rounded Corners 30">
            <a:extLst>
              <a:ext uri="{FF2B5EF4-FFF2-40B4-BE49-F238E27FC236}">
                <a16:creationId xmlns:a16="http://schemas.microsoft.com/office/drawing/2014/main" id="{9FC61DF3-49C8-4FAD-82C2-64957F574FAE}"/>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oup 31" descr="Ready">
            <a:extLst>
              <a:ext uri="{FF2B5EF4-FFF2-40B4-BE49-F238E27FC236}">
                <a16:creationId xmlns:a16="http://schemas.microsoft.com/office/drawing/2014/main" id="{CA8571EB-0F32-41CD-99A7-A47959D3993A}"/>
              </a:ext>
            </a:extLst>
          </p:cNvPr>
          <p:cNvGrpSpPr/>
          <p:nvPr/>
        </p:nvGrpSpPr>
        <p:grpSpPr>
          <a:xfrm>
            <a:off x="9310370" y="395708"/>
            <a:ext cx="1228859" cy="437524"/>
            <a:chOff x="6345065" y="2909875"/>
            <a:chExt cx="2323170" cy="827144"/>
          </a:xfrm>
        </p:grpSpPr>
        <p:sp>
          <p:nvSpPr>
            <p:cNvPr id="33" name="Rectangle: Rounded Corners 32">
              <a:extLst>
                <a:ext uri="{FF2B5EF4-FFF2-40B4-BE49-F238E27FC236}">
                  <a16:creationId xmlns:a16="http://schemas.microsoft.com/office/drawing/2014/main" id="{9B1C3D28-17DC-4BD7-B4D5-0834B67F3C0F}"/>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3ABD2452-BD0D-4014-9E5E-13FDD7E5564C}"/>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35" name="check 3" title="Icon of a checkmark with a circle around it">
              <a:extLst>
                <a:ext uri="{FF2B5EF4-FFF2-40B4-BE49-F238E27FC236}">
                  <a16:creationId xmlns:a16="http://schemas.microsoft.com/office/drawing/2014/main" id="{50633937-C6BB-4EDF-B9BD-1F388C576A25}"/>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6" name="Group 35" descr="Plan">
            <a:extLst>
              <a:ext uri="{FF2B5EF4-FFF2-40B4-BE49-F238E27FC236}">
                <a16:creationId xmlns:a16="http://schemas.microsoft.com/office/drawing/2014/main" id="{C8F6240E-6679-4355-A1B1-46B46431AD77}"/>
              </a:ext>
            </a:extLst>
          </p:cNvPr>
          <p:cNvGrpSpPr/>
          <p:nvPr/>
        </p:nvGrpSpPr>
        <p:grpSpPr>
          <a:xfrm>
            <a:off x="8011157" y="395708"/>
            <a:ext cx="1226203" cy="437524"/>
            <a:chOff x="3716688" y="2901128"/>
            <a:chExt cx="2318149" cy="827144"/>
          </a:xfrm>
        </p:grpSpPr>
        <p:sp>
          <p:nvSpPr>
            <p:cNvPr id="37" name="Rectangle: Rounded Corners 36">
              <a:extLst>
                <a:ext uri="{FF2B5EF4-FFF2-40B4-BE49-F238E27FC236}">
                  <a16:creationId xmlns:a16="http://schemas.microsoft.com/office/drawing/2014/main" id="{25B5AFF5-26C8-4A55-B132-AA85FE121CF2}"/>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TextBox 37">
              <a:extLst>
                <a:ext uri="{FF2B5EF4-FFF2-40B4-BE49-F238E27FC236}">
                  <a16:creationId xmlns:a16="http://schemas.microsoft.com/office/drawing/2014/main" id="{A58B2986-4436-4EFF-B782-60B538E91A3D}"/>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9" name="BulletedList_E8FD" title="Icon of a bulleted list">
              <a:extLst>
                <a:ext uri="{FF2B5EF4-FFF2-40B4-BE49-F238E27FC236}">
                  <a16:creationId xmlns:a16="http://schemas.microsoft.com/office/drawing/2014/main" id="{4430E338-44A2-466A-B9D5-5BF632E06891}"/>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0" name="Group 39" descr="Adpot">
            <a:extLst>
              <a:ext uri="{FF2B5EF4-FFF2-40B4-BE49-F238E27FC236}">
                <a16:creationId xmlns:a16="http://schemas.microsoft.com/office/drawing/2014/main" id="{471FFED9-A1B0-4791-96B7-13A1565D7A41}"/>
              </a:ext>
            </a:extLst>
          </p:cNvPr>
          <p:cNvGrpSpPr/>
          <p:nvPr/>
        </p:nvGrpSpPr>
        <p:grpSpPr>
          <a:xfrm>
            <a:off x="10622288" y="395708"/>
            <a:ext cx="1206105" cy="437524"/>
            <a:chOff x="9006021" y="2909875"/>
            <a:chExt cx="2280155" cy="827144"/>
          </a:xfrm>
        </p:grpSpPr>
        <p:sp>
          <p:nvSpPr>
            <p:cNvPr id="41" name="Rectangle: Rounded Corners 40">
              <a:extLst>
                <a:ext uri="{FF2B5EF4-FFF2-40B4-BE49-F238E27FC236}">
                  <a16:creationId xmlns:a16="http://schemas.microsoft.com/office/drawing/2014/main" id="{AFE67189-89FA-4E91-8D2A-AAFBA90341B1}"/>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Rectangle 41">
              <a:extLst>
                <a:ext uri="{FF2B5EF4-FFF2-40B4-BE49-F238E27FC236}">
                  <a16:creationId xmlns:a16="http://schemas.microsoft.com/office/drawing/2014/main" id="{531E4E39-156C-4186-BC9F-26C73DC507CD}"/>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43" name="arrow_3" title="Icon of an arrow pointing down at a line">
              <a:extLst>
                <a:ext uri="{FF2B5EF4-FFF2-40B4-BE49-F238E27FC236}">
                  <a16:creationId xmlns:a16="http://schemas.microsoft.com/office/drawing/2014/main" id="{A628BDC1-7D50-4A65-8433-E1603FEDFB0E}"/>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4" name="Group 43" descr="Define Strategy">
            <a:extLst>
              <a:ext uri="{FF2B5EF4-FFF2-40B4-BE49-F238E27FC236}">
                <a16:creationId xmlns:a16="http://schemas.microsoft.com/office/drawing/2014/main" id="{8F35A238-1664-4D76-BDEC-DD08D9DA482F}"/>
              </a:ext>
            </a:extLst>
          </p:cNvPr>
          <p:cNvGrpSpPr/>
          <p:nvPr/>
        </p:nvGrpSpPr>
        <p:grpSpPr>
          <a:xfrm>
            <a:off x="6629115" y="312170"/>
            <a:ext cx="1226203" cy="604598"/>
            <a:chOff x="1103923" y="2743198"/>
            <a:chExt cx="2318149" cy="1143000"/>
          </a:xfrm>
        </p:grpSpPr>
        <p:sp>
          <p:nvSpPr>
            <p:cNvPr id="45" name="Rectangle: Rounded Corners 44">
              <a:extLst>
                <a:ext uri="{FF2B5EF4-FFF2-40B4-BE49-F238E27FC236}">
                  <a16:creationId xmlns:a16="http://schemas.microsoft.com/office/drawing/2014/main" id="{A2611852-804C-49DD-B7B4-C7CE14347DF3}"/>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6" name="plan" title="Icon of a circle with an arrow projecting from it between two exes">
              <a:extLst>
                <a:ext uri="{FF2B5EF4-FFF2-40B4-BE49-F238E27FC236}">
                  <a16:creationId xmlns:a16="http://schemas.microsoft.com/office/drawing/2014/main" id="{8449B76F-23D6-4E99-AD7E-383B956130B1}"/>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7" name="TextBox 46">
              <a:extLst>
                <a:ext uri="{FF2B5EF4-FFF2-40B4-BE49-F238E27FC236}">
                  <a16:creationId xmlns:a16="http://schemas.microsoft.com/office/drawing/2014/main" id="{01834C65-5CCB-49DE-BA81-77D2FB36C759}"/>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48" name="Rectangle: Rounded Corners 47">
            <a:extLst>
              <a:ext uri="{FF2B5EF4-FFF2-40B4-BE49-F238E27FC236}">
                <a16:creationId xmlns:a16="http://schemas.microsoft.com/office/drawing/2014/main" id="{A647FCA9-3E92-42C0-8EAB-C52289948256}"/>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9" name="Group 48" descr="Manage">
            <a:extLst>
              <a:ext uri="{FF2B5EF4-FFF2-40B4-BE49-F238E27FC236}">
                <a16:creationId xmlns:a16="http://schemas.microsoft.com/office/drawing/2014/main" id="{866FD23A-E6B6-419F-AE56-EA95BB678F35}"/>
              </a:ext>
            </a:extLst>
          </p:cNvPr>
          <p:cNvGrpSpPr/>
          <p:nvPr/>
        </p:nvGrpSpPr>
        <p:grpSpPr>
          <a:xfrm>
            <a:off x="9954953" y="1093250"/>
            <a:ext cx="1228859" cy="437524"/>
            <a:chOff x="6172864" y="5454930"/>
            <a:chExt cx="2323170" cy="827144"/>
          </a:xfrm>
        </p:grpSpPr>
        <p:sp>
          <p:nvSpPr>
            <p:cNvPr id="50" name="Rectangle: Rounded Corners 49">
              <a:extLst>
                <a:ext uri="{FF2B5EF4-FFF2-40B4-BE49-F238E27FC236}">
                  <a16:creationId xmlns:a16="http://schemas.microsoft.com/office/drawing/2014/main" id="{B2FD86A2-AEC8-4F8E-8D52-F4F8BEC6FB57}"/>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Trackers_EADF_bidi" title="Icon of a clipboard with a checklist on it">
              <a:extLst>
                <a:ext uri="{FF2B5EF4-FFF2-40B4-BE49-F238E27FC236}">
                  <a16:creationId xmlns:a16="http://schemas.microsoft.com/office/drawing/2014/main" id="{1C0AD484-41F7-49ED-8102-CEC7CED29F06}"/>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1BFD426B-8F61-4FB2-B27B-6E3B0B7A831D}"/>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53" name="Group 52" descr="Govern">
            <a:extLst>
              <a:ext uri="{FF2B5EF4-FFF2-40B4-BE49-F238E27FC236}">
                <a16:creationId xmlns:a16="http://schemas.microsoft.com/office/drawing/2014/main" id="{47CABD4F-65BA-427F-B198-7DBE9D8ACC71}"/>
              </a:ext>
            </a:extLst>
          </p:cNvPr>
          <p:cNvGrpSpPr/>
          <p:nvPr/>
        </p:nvGrpSpPr>
        <p:grpSpPr>
          <a:xfrm>
            <a:off x="8655740" y="1093250"/>
            <a:ext cx="1226203" cy="437524"/>
            <a:chOff x="3716688" y="5454930"/>
            <a:chExt cx="2318149" cy="827144"/>
          </a:xfrm>
        </p:grpSpPr>
        <p:sp>
          <p:nvSpPr>
            <p:cNvPr id="54" name="Rectangle: Rounded Corners 53">
              <a:extLst>
                <a:ext uri="{FF2B5EF4-FFF2-40B4-BE49-F238E27FC236}">
                  <a16:creationId xmlns:a16="http://schemas.microsoft.com/office/drawing/2014/main" id="{40C9B3D8-9AF4-4970-BCBF-7E26C0889E31}"/>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Org_ECA6" title="Icon of three boxes in a bracket chart">
              <a:extLst>
                <a:ext uri="{FF2B5EF4-FFF2-40B4-BE49-F238E27FC236}">
                  <a16:creationId xmlns:a16="http://schemas.microsoft.com/office/drawing/2014/main" id="{1C683519-F59E-49B9-903E-855C34D72422}"/>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6" name="TextBox 55">
              <a:extLst>
                <a:ext uri="{FF2B5EF4-FFF2-40B4-BE49-F238E27FC236}">
                  <a16:creationId xmlns:a16="http://schemas.microsoft.com/office/drawing/2014/main" id="{1CE2736E-6031-4F35-A3AA-FD1294C7C296}"/>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57" name="Rectangle 56">
            <a:extLst>
              <a:ext uri="{FF2B5EF4-FFF2-40B4-BE49-F238E27FC236}">
                <a16:creationId xmlns:a16="http://schemas.microsoft.com/office/drawing/2014/main" id="{C369F06A-6933-4E4B-BCA4-34B2DCC2E520}"/>
              </a:ext>
              <a:ext uri="{C183D7F6-B498-43B3-948B-1728B52AA6E4}">
                <adec:decorative xmlns:adec="http://schemas.microsoft.com/office/drawing/2017/decorative" val="1"/>
              </a:ext>
            </a:extLst>
          </p:cNvPr>
          <p:cNvSpPr/>
          <p:nvPr/>
        </p:nvSpPr>
        <p:spPr bwMode="auto">
          <a:xfrm>
            <a:off x="6547958" y="217743"/>
            <a:ext cx="5399412" cy="741108"/>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B172C744-9FC4-401F-A721-9F7334C00961}"/>
              </a:ext>
              <a:ext uri="{C183D7F6-B498-43B3-948B-1728B52AA6E4}">
                <adec:decorative xmlns:adec="http://schemas.microsoft.com/office/drawing/2017/decorative" val="1"/>
              </a:ext>
            </a:extLst>
          </p:cNvPr>
          <p:cNvSpPr/>
          <p:nvPr/>
        </p:nvSpPr>
        <p:spPr bwMode="auto">
          <a:xfrm>
            <a:off x="9944100" y="1054100"/>
            <a:ext cx="1257300" cy="527050"/>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Freeform: Shape 58">
            <a:extLst>
              <a:ext uri="{FF2B5EF4-FFF2-40B4-BE49-F238E27FC236}">
                <a16:creationId xmlns:a16="http://schemas.microsoft.com/office/drawing/2014/main" id="{D05EF9C2-3E4E-4D14-A398-7C69D4B8CF5B}"/>
              </a:ext>
            </a:extLst>
          </p:cNvPr>
          <p:cNvSpPr/>
          <p:nvPr/>
        </p:nvSpPr>
        <p:spPr>
          <a:xfrm>
            <a:off x="588263" y="2629969"/>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mn-cs"/>
              </a:rPr>
              <a:t>Establish your methodology: </a:t>
            </a:r>
          </a:p>
          <a:p>
            <a:pPr marL="285750" marR="0" lvl="0" indent="-285750" algn="l" defTabSz="1155700" rtl="0" eaLnBrk="1" fontAlgn="auto" latinLnBrk="0" hangingPunct="1">
              <a:lnSpc>
                <a:spcPct val="90000"/>
              </a:lnSpc>
              <a:spcBef>
                <a:spcPct val="0"/>
              </a:spcBef>
              <a:spcAft>
                <a:spcPct val="35000"/>
              </a:spcAft>
              <a:buClrTx/>
              <a:buSzTx/>
              <a:buFont typeface="Arial" panose="020B0604020202020204" pitchFamily="34" charset="0"/>
              <a:buChar char="•"/>
              <a:tabLst/>
              <a:defRPr/>
            </a:pPr>
            <a:endParaRPr kumimoji="0" lang="en-GB" sz="1050" b="0" i="0" u="none" strike="noStrike" kern="1200" cap="none" spc="0" normalizeH="0" baseline="0" noProof="0" dirty="0">
              <a:ln>
                <a:noFill/>
              </a:ln>
              <a:solidFill>
                <a:srgbClr val="FFFFFF"/>
              </a:solidFill>
              <a:effectLst/>
              <a:uLnTx/>
              <a:uFillTx/>
              <a:latin typeface="Segoe UI"/>
              <a:ea typeface="+mn-ea"/>
              <a:cs typeface="+mn-cs"/>
            </a:endParaRPr>
          </a:p>
          <a:p>
            <a:pPr marL="285750" marR="0" lvl="0" indent="-285750" algn="l" defTabSz="1155700" rtl="0" eaLnBrk="1" fontAlgn="auto" latinLnBrk="0" hangingPunct="1">
              <a:lnSpc>
                <a:spcPct val="90000"/>
              </a:lnSpc>
              <a:spcBef>
                <a:spcPct val="0"/>
              </a:spcBef>
              <a:spcAft>
                <a:spcPct val="35000"/>
              </a:spcAft>
              <a:buClrTx/>
              <a:buSzTx/>
              <a:buFont typeface="Arial" panose="020B0604020202020204" pitchFamily="34" charset="0"/>
              <a:buChar char="•"/>
              <a:tabLst/>
              <a:defRPr/>
            </a:pP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a:p>
            <a:pPr marL="285750" marR="0" lvl="0" indent="-285750" algn="l" defTabSz="11557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FFFFF"/>
                </a:solidFill>
                <a:effectLst/>
                <a:uLnTx/>
                <a:uFillTx/>
                <a:latin typeface="Segoe UI"/>
                <a:ea typeface="+mn-ea"/>
                <a:cs typeface="+mn-cs"/>
              </a:rPr>
              <a:t>Establish a basic understanding of the methodology that drives cloud governance in the Cloud Adoption Framework to begin thinking through the end state solution.</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AA62D27A-8D45-4789-96FA-BC1160A68E4E}"/>
              </a:ext>
            </a:extLst>
          </p:cNvPr>
          <p:cNvSpPr/>
          <p:nvPr/>
        </p:nvSpPr>
        <p:spPr>
          <a:xfrm>
            <a:off x="3395133" y="2629968"/>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Segoe UI Semibold"/>
                <a:ea typeface="+mn-ea"/>
                <a:cs typeface="+mn-cs"/>
              </a:rPr>
              <a:t>Use the governance benchmark tool:</a:t>
            </a:r>
            <a:r>
              <a:rPr kumimoji="0" lang="en-US" sz="1800" b="0" i="0" u="none" strike="noStrike" kern="1200" cap="none" spc="0" normalizeH="0" baseline="0" noProof="0" dirty="0">
                <a:ln>
                  <a:noFill/>
                </a:ln>
                <a:solidFill>
                  <a:srgbClr val="FFFFFF"/>
                </a:solidFill>
                <a:effectLst/>
                <a:uLnTx/>
                <a:uFillTx/>
                <a:latin typeface="Segoe UI Semibold"/>
                <a:ea typeface="+mn-ea"/>
                <a:cs typeface="+mn-cs"/>
              </a:rPr>
              <a:t> </a:t>
            </a:r>
            <a:br>
              <a:rPr kumimoji="0" lang="en-US" sz="1800" b="0" i="0" u="none" strike="noStrike" kern="1200" cap="none" spc="0" normalizeH="0" baseline="0" noProof="0" dirty="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dirty="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endParaRPr kumimoji="0" lang="en-GB" sz="1600" b="0" i="0" u="none" strike="noStrike" kern="1200" cap="none" spc="0" normalizeH="0" baseline="0" noProof="0" dirty="0">
              <a:ln>
                <a:noFill/>
              </a:ln>
              <a:solidFill>
                <a:srgbClr val="FFFFFF"/>
              </a:solidFill>
              <a:effectLst/>
              <a:uLnTx/>
              <a:uFillTx/>
              <a:latin typeface="Segoe UI"/>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FFFFF"/>
                </a:solidFill>
                <a:effectLst/>
                <a:uLnTx/>
                <a:uFillTx/>
                <a:latin typeface="Segoe UI"/>
                <a:ea typeface="+mn-ea"/>
                <a:cs typeface="+mn-cs"/>
              </a:rPr>
              <a:t>Assess your current state and future state to establish a vision for applying the framework.</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13822016-5FA6-404B-A0C4-876E4CC3E18B}"/>
              </a:ext>
            </a:extLst>
          </p:cNvPr>
          <p:cNvSpPr/>
          <p:nvPr/>
        </p:nvSpPr>
        <p:spPr>
          <a:xfrm>
            <a:off x="9008873" y="2636508"/>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Segoe UI Semibold"/>
                <a:ea typeface="+mn-ea"/>
                <a:cs typeface="+mn-cs"/>
              </a:rPr>
              <a:t>Improve your initial governance foundation:</a:t>
            </a:r>
            <a:br>
              <a:rPr kumimoji="0" lang="en-US" sz="1800" b="0" i="0" u="none" strike="noStrike" kern="1200" cap="none" spc="0" normalizeH="0" baseline="0" noProof="0" dirty="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dirty="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FFFFF"/>
                </a:solidFill>
                <a:effectLst/>
                <a:uLnTx/>
                <a:uFillTx/>
                <a:latin typeface="Segoe UI"/>
                <a:ea typeface="+mn-ea"/>
                <a:cs typeface="+mn-cs"/>
              </a:rPr>
              <a:t>Throughout implementation of the cloud adoption plan, iteratively add governance controls to address tangible risks as you progress toward the end state.</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11D2347D-06C8-4AA0-AE5C-625DEEFF7678}"/>
              </a:ext>
            </a:extLst>
          </p:cNvPr>
          <p:cNvSpPr/>
          <p:nvPr/>
        </p:nvSpPr>
        <p:spPr>
          <a:xfrm>
            <a:off x="6202003" y="2629967"/>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Segoe UI Semibold"/>
                <a:ea typeface="+mn-ea"/>
                <a:cs typeface="+mn-cs"/>
              </a:rPr>
              <a:t>Establish an initial governance foundation</a:t>
            </a:r>
            <a:r>
              <a:rPr kumimoji="0" lang="en-US" sz="1800" b="0" i="0" u="none" strike="noStrike" kern="1200" cap="none" spc="0" normalizeH="0" baseline="0" noProof="0" dirty="0">
                <a:ln>
                  <a:noFill/>
                </a:ln>
                <a:solidFill>
                  <a:srgbClr val="FFFFFF"/>
                </a:solidFill>
                <a:effectLst/>
                <a:uLnTx/>
                <a:uFillTx/>
                <a:latin typeface="Segoe UI Semibold"/>
                <a:ea typeface="+mn-ea"/>
                <a:cs typeface="+mn-cs"/>
              </a:rPr>
              <a:t>: </a:t>
            </a:r>
            <a:br>
              <a:rPr kumimoji="0" lang="en-US" sz="1800" b="0" i="0" u="none" strike="noStrike" kern="1200" cap="none" spc="0" normalizeH="0" baseline="0" noProof="0" dirty="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dirty="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FFFFF"/>
                </a:solidFill>
                <a:effectLst/>
                <a:uLnTx/>
                <a:uFillTx/>
                <a:latin typeface="Segoe UI"/>
                <a:ea typeface="+mn-ea"/>
                <a:cs typeface="+mn-cs"/>
              </a:rPr>
              <a:t>Begin your governance journey with a small, easily implemented set of governance tools. This initial governance foundation is called a minimum viable product (MVP).</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43369129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0AABBB-D1AC-47B5-8337-B6D9689B515B}"/>
              </a:ext>
            </a:extLst>
          </p:cNvPr>
          <p:cNvSpPr>
            <a:spLocks noGrp="1"/>
          </p:cNvSpPr>
          <p:nvPr>
            <p:ph type="title"/>
          </p:nvPr>
        </p:nvSpPr>
        <p:spPr>
          <a:xfrm>
            <a:off x="455994" y="556382"/>
            <a:ext cx="5764451" cy="710456"/>
          </a:xfrm>
        </p:spPr>
        <p:txBody>
          <a:bodyPr/>
          <a:lstStyle/>
          <a:p>
            <a:r>
              <a:rPr lang="en-US" dirty="0"/>
              <a:t>Executing incremental governance</a:t>
            </a:r>
          </a:p>
        </p:txBody>
      </p:sp>
      <p:sp>
        <p:nvSpPr>
          <p:cNvPr id="209" name="Rectangle 208">
            <a:extLst>
              <a:ext uri="{FF2B5EF4-FFF2-40B4-BE49-F238E27FC236}">
                <a16:creationId xmlns:a16="http://schemas.microsoft.com/office/drawing/2014/main" id="{817675D7-2E14-422C-BDEA-87BF5481F35E}"/>
              </a:ext>
              <a:ext uri="{C183D7F6-B498-43B3-948B-1728B52AA6E4}">
                <adec:decorative xmlns:adec="http://schemas.microsoft.com/office/drawing/2017/decorative" val="1"/>
              </a:ext>
            </a:extLst>
          </p:cNvPr>
          <p:cNvSpPr/>
          <p:nvPr/>
        </p:nvSpPr>
        <p:spPr bwMode="auto">
          <a:xfrm>
            <a:off x="0" y="1282700"/>
            <a:ext cx="2587787" cy="42092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7" name="Group 206">
            <a:extLst>
              <a:ext uri="{FF2B5EF4-FFF2-40B4-BE49-F238E27FC236}">
                <a16:creationId xmlns:a16="http://schemas.microsoft.com/office/drawing/2014/main" id="{19CA99DA-6BBB-47C8-9E4B-70AEA7B6F4A7}"/>
              </a:ext>
              <a:ext uri="{C183D7F6-B498-43B3-948B-1728B52AA6E4}">
                <adec:decorative xmlns:adec="http://schemas.microsoft.com/office/drawing/2017/decorative" val="1"/>
              </a:ext>
            </a:extLst>
          </p:cNvPr>
          <p:cNvGrpSpPr/>
          <p:nvPr/>
        </p:nvGrpSpPr>
        <p:grpSpPr>
          <a:xfrm>
            <a:off x="439073" y="1354721"/>
            <a:ext cx="2064626" cy="3234742"/>
            <a:chOff x="454975" y="1354722"/>
            <a:chExt cx="2064626" cy="3234742"/>
          </a:xfrm>
        </p:grpSpPr>
        <p:sp>
          <p:nvSpPr>
            <p:cNvPr id="205" name="Rectangle 204">
              <a:extLst>
                <a:ext uri="{FF2B5EF4-FFF2-40B4-BE49-F238E27FC236}">
                  <a16:creationId xmlns:a16="http://schemas.microsoft.com/office/drawing/2014/main" id="{DB20EAFD-EF15-4672-8B7E-F363AD0B912C}"/>
                </a:ext>
                <a:ext uri="{C183D7F6-B498-43B3-948B-1728B52AA6E4}">
                  <adec:decorative xmlns:adec="http://schemas.microsoft.com/office/drawing/2017/decorative" val="1"/>
                </a:ext>
              </a:extLst>
            </p:cNvPr>
            <p:cNvSpPr/>
            <p:nvPr/>
          </p:nvSpPr>
          <p:spPr bwMode="auto">
            <a:xfrm>
              <a:off x="454975" y="1354722"/>
              <a:ext cx="2064626" cy="3234742"/>
            </a:xfrm>
            <a:prstGeom prst="rect">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5" name="Group 34">
              <a:extLst>
                <a:ext uri="{FF2B5EF4-FFF2-40B4-BE49-F238E27FC236}">
                  <a16:creationId xmlns:a16="http://schemas.microsoft.com/office/drawing/2014/main" id="{4718B38B-E6CF-4BE3-A5AC-FFCAF6B6CFEB}"/>
                </a:ext>
              </a:extLst>
            </p:cNvPr>
            <p:cNvGrpSpPr/>
            <p:nvPr/>
          </p:nvGrpSpPr>
          <p:grpSpPr>
            <a:xfrm>
              <a:off x="565076" y="2013083"/>
              <a:ext cx="364541" cy="377560"/>
              <a:chOff x="-469127" y="-1184744"/>
              <a:chExt cx="667910" cy="691763"/>
            </a:xfrm>
          </p:grpSpPr>
          <p:sp>
            <p:nvSpPr>
              <p:cNvPr id="36" name="Freeform: Shape 35">
                <a:extLst>
                  <a:ext uri="{FF2B5EF4-FFF2-40B4-BE49-F238E27FC236}">
                    <a16:creationId xmlns:a16="http://schemas.microsoft.com/office/drawing/2014/main" id="{7AFBF992-A3FD-48A1-9084-25FB1271D052}"/>
                  </a:ext>
                  <a:ext uri="{C183D7F6-B498-43B3-948B-1728B52AA6E4}">
                    <adec:decorative xmlns:adec="http://schemas.microsoft.com/office/drawing/2017/decorative" val="1"/>
                  </a:ext>
                </a:extLst>
              </p:cNvPr>
              <p:cNvSpPr/>
              <p:nvPr/>
            </p:nvSpPr>
            <p:spPr bwMode="auto">
              <a:xfrm>
                <a:off x="-469127" y="-683149"/>
                <a:ext cx="166315" cy="190168"/>
              </a:xfrm>
              <a:custGeom>
                <a:avLst/>
                <a:gdLst>
                  <a:gd name="connsiteX0" fmla="*/ 0 w 166315"/>
                  <a:gd name="connsiteY0" fmla="*/ 0 h 190168"/>
                  <a:gd name="connsiteX1" fmla="*/ 166315 w 166315"/>
                  <a:gd name="connsiteY1" fmla="*/ 166315 h 190168"/>
                  <a:gd name="connsiteX2" fmla="*/ 161499 w 166315"/>
                  <a:gd name="connsiteY2" fmla="*/ 190168 h 190168"/>
                  <a:gd name="connsiteX3" fmla="*/ 0 w 166315"/>
                  <a:gd name="connsiteY3" fmla="*/ 190168 h 190168"/>
                  <a:gd name="connsiteX4" fmla="*/ 0 w 166315"/>
                  <a:gd name="connsiteY4" fmla="*/ 0 h 190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315" h="190168">
                    <a:moveTo>
                      <a:pt x="0" y="0"/>
                    </a:moveTo>
                    <a:cubicBezTo>
                      <a:pt x="91853" y="0"/>
                      <a:pt x="166315" y="74462"/>
                      <a:pt x="166315" y="166315"/>
                    </a:cubicBezTo>
                    <a:lnTo>
                      <a:pt x="161499" y="190168"/>
                    </a:lnTo>
                    <a:lnTo>
                      <a:pt x="0" y="190168"/>
                    </a:lnTo>
                    <a:lnTo>
                      <a:pt x="0" y="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Freeform: Shape 36">
                <a:extLst>
                  <a:ext uri="{FF2B5EF4-FFF2-40B4-BE49-F238E27FC236}">
                    <a16:creationId xmlns:a16="http://schemas.microsoft.com/office/drawing/2014/main" id="{CC9A11DF-A22B-4327-AADB-437CA7323BBE}"/>
                  </a:ext>
                  <a:ext uri="{C183D7F6-B498-43B3-948B-1728B52AA6E4}">
                    <adec:decorative xmlns:adec="http://schemas.microsoft.com/office/drawing/2017/decorative" val="1"/>
                  </a:ext>
                </a:extLst>
              </p:cNvPr>
              <p:cNvSpPr/>
              <p:nvPr/>
            </p:nvSpPr>
            <p:spPr bwMode="auto">
              <a:xfrm>
                <a:off x="-469127" y="-1184744"/>
                <a:ext cx="667910" cy="691763"/>
              </a:xfrm>
              <a:custGeom>
                <a:avLst/>
                <a:gdLst>
                  <a:gd name="connsiteX0" fmla="*/ 0 w 667910"/>
                  <a:gd name="connsiteY0" fmla="*/ 0 h 691763"/>
                  <a:gd name="connsiteX1" fmla="*/ 667910 w 667910"/>
                  <a:gd name="connsiteY1" fmla="*/ 667910 h 691763"/>
                  <a:gd name="connsiteX2" fmla="*/ 665505 w 667910"/>
                  <a:gd name="connsiteY2" fmla="*/ 691763 h 691763"/>
                  <a:gd name="connsiteX3" fmla="*/ 161499 w 667910"/>
                  <a:gd name="connsiteY3" fmla="*/ 691763 h 691763"/>
                  <a:gd name="connsiteX4" fmla="*/ 166315 w 667910"/>
                  <a:gd name="connsiteY4" fmla="*/ 667910 h 691763"/>
                  <a:gd name="connsiteX5" fmla="*/ 0 w 667910"/>
                  <a:gd name="connsiteY5" fmla="*/ 501595 h 691763"/>
                  <a:gd name="connsiteX6" fmla="*/ 0 w 667910"/>
                  <a:gd name="connsiteY6" fmla="*/ 0 h 69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7910" h="691763">
                    <a:moveTo>
                      <a:pt x="0" y="0"/>
                    </a:moveTo>
                    <a:cubicBezTo>
                      <a:pt x="368877" y="0"/>
                      <a:pt x="667910" y="299033"/>
                      <a:pt x="667910" y="667910"/>
                    </a:cubicBezTo>
                    <a:lnTo>
                      <a:pt x="665505" y="691763"/>
                    </a:lnTo>
                    <a:lnTo>
                      <a:pt x="161499" y="691763"/>
                    </a:lnTo>
                    <a:lnTo>
                      <a:pt x="166315" y="667910"/>
                    </a:lnTo>
                    <a:cubicBezTo>
                      <a:pt x="166315" y="576057"/>
                      <a:pt x="91853" y="501595"/>
                      <a:pt x="0" y="501595"/>
                    </a:cubicBezTo>
                    <a:lnTo>
                      <a:pt x="0" y="0"/>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5" name="Group 114">
              <a:extLst>
                <a:ext uri="{FF2B5EF4-FFF2-40B4-BE49-F238E27FC236}">
                  <a16:creationId xmlns:a16="http://schemas.microsoft.com/office/drawing/2014/main" id="{1A153E00-AE0C-4DE3-AC58-D990BD685B32}"/>
                </a:ext>
              </a:extLst>
            </p:cNvPr>
            <p:cNvGrpSpPr/>
            <p:nvPr/>
          </p:nvGrpSpPr>
          <p:grpSpPr>
            <a:xfrm>
              <a:off x="551031" y="3694959"/>
              <a:ext cx="371320" cy="377560"/>
              <a:chOff x="-477078" y="-1431235"/>
              <a:chExt cx="946205" cy="962108"/>
            </a:xfrm>
          </p:grpSpPr>
          <p:sp>
            <p:nvSpPr>
              <p:cNvPr id="116" name="Rectangle 115">
                <a:extLst>
                  <a:ext uri="{FF2B5EF4-FFF2-40B4-BE49-F238E27FC236}">
                    <a16:creationId xmlns:a16="http://schemas.microsoft.com/office/drawing/2014/main" id="{9AA6194A-43EB-424B-A682-87023AB451E1}"/>
                  </a:ext>
                  <a:ext uri="{C183D7F6-B498-43B3-948B-1728B52AA6E4}">
                    <adec:decorative xmlns:adec="http://schemas.microsoft.com/office/drawing/2017/decorative" val="1"/>
                  </a:ext>
                </a:extLst>
              </p:cNvPr>
              <p:cNvSpPr/>
              <p:nvPr/>
            </p:nvSpPr>
            <p:spPr bwMode="auto">
              <a:xfrm>
                <a:off x="-477078"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Rectangle 116">
                <a:extLst>
                  <a:ext uri="{FF2B5EF4-FFF2-40B4-BE49-F238E27FC236}">
                    <a16:creationId xmlns:a16="http://schemas.microsoft.com/office/drawing/2014/main" id="{F8A47714-3BF3-413D-8DBD-D989CD0F7A52}"/>
                  </a:ext>
                  <a:ext uri="{C183D7F6-B498-43B3-948B-1728B52AA6E4}">
                    <adec:decorative xmlns:adec="http://schemas.microsoft.com/office/drawing/2017/decorative" val="1"/>
                  </a:ext>
                </a:extLst>
              </p:cNvPr>
              <p:cNvSpPr/>
              <p:nvPr/>
            </p:nvSpPr>
            <p:spPr bwMode="auto">
              <a:xfrm>
                <a:off x="-227937"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F18B270E-D10F-4CAC-BA20-8C4423338725}"/>
                  </a:ext>
                  <a:ext uri="{C183D7F6-B498-43B3-948B-1728B52AA6E4}">
                    <adec:decorative xmlns:adec="http://schemas.microsoft.com/office/drawing/2017/decorative" val="1"/>
                  </a:ext>
                </a:extLst>
              </p:cNvPr>
              <p:cNvSpPr/>
              <p:nvPr/>
            </p:nvSpPr>
            <p:spPr bwMode="auto">
              <a:xfrm>
                <a:off x="21204"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5E12F908-A827-44C1-BE2D-AF10E89F4CC9}"/>
                  </a:ext>
                  <a:ext uri="{C183D7F6-B498-43B3-948B-1728B52AA6E4}">
                    <adec:decorative xmlns:adec="http://schemas.microsoft.com/office/drawing/2017/decorative" val="1"/>
                  </a:ext>
                </a:extLst>
              </p:cNvPr>
              <p:cNvSpPr/>
              <p:nvPr/>
            </p:nvSpPr>
            <p:spPr bwMode="auto">
              <a:xfrm>
                <a:off x="270345"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Rectangle 119">
                <a:extLst>
                  <a:ext uri="{FF2B5EF4-FFF2-40B4-BE49-F238E27FC236}">
                    <a16:creationId xmlns:a16="http://schemas.microsoft.com/office/drawing/2014/main" id="{75219A41-68EF-428A-9492-6D8FB6F3623E}"/>
                  </a:ext>
                  <a:ext uri="{C183D7F6-B498-43B3-948B-1728B52AA6E4}">
                    <adec:decorative xmlns:adec="http://schemas.microsoft.com/office/drawing/2017/decorative" val="1"/>
                  </a:ext>
                </a:extLst>
              </p:cNvPr>
              <p:cNvSpPr/>
              <p:nvPr/>
            </p:nvSpPr>
            <p:spPr bwMode="auto">
              <a:xfrm>
                <a:off x="-477078"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C8D70F0D-078E-40F1-9FD4-A5F9CC67DFF0}"/>
                  </a:ext>
                  <a:ext uri="{C183D7F6-B498-43B3-948B-1728B52AA6E4}">
                    <adec:decorative xmlns:adec="http://schemas.microsoft.com/office/drawing/2017/decorative" val="1"/>
                  </a:ext>
                </a:extLst>
              </p:cNvPr>
              <p:cNvSpPr/>
              <p:nvPr/>
            </p:nvSpPr>
            <p:spPr bwMode="auto">
              <a:xfrm>
                <a:off x="-227937"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a:extLst>
                  <a:ext uri="{FF2B5EF4-FFF2-40B4-BE49-F238E27FC236}">
                    <a16:creationId xmlns:a16="http://schemas.microsoft.com/office/drawing/2014/main" id="{9F4BAB9E-AD83-4B3F-A488-2AB163A6B5F3}"/>
                  </a:ext>
                  <a:ext uri="{C183D7F6-B498-43B3-948B-1728B52AA6E4}">
                    <adec:decorative xmlns:adec="http://schemas.microsoft.com/office/drawing/2017/decorative" val="1"/>
                  </a:ext>
                </a:extLst>
              </p:cNvPr>
              <p:cNvSpPr/>
              <p:nvPr/>
            </p:nvSpPr>
            <p:spPr bwMode="auto">
              <a:xfrm>
                <a:off x="21204"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6BDF2D61-CA7C-4FE4-9177-00F34AF890F6}"/>
                  </a:ext>
                  <a:ext uri="{C183D7F6-B498-43B3-948B-1728B52AA6E4}">
                    <adec:decorative xmlns:adec="http://schemas.microsoft.com/office/drawing/2017/decorative" val="1"/>
                  </a:ext>
                </a:extLst>
              </p:cNvPr>
              <p:cNvSpPr/>
              <p:nvPr/>
            </p:nvSpPr>
            <p:spPr bwMode="auto">
              <a:xfrm>
                <a:off x="270345"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a:extLst>
                  <a:ext uri="{FF2B5EF4-FFF2-40B4-BE49-F238E27FC236}">
                    <a16:creationId xmlns:a16="http://schemas.microsoft.com/office/drawing/2014/main" id="{BE9DB538-6CE0-49D3-BFF3-501826EB9656}"/>
                  </a:ext>
                  <a:ext uri="{C183D7F6-B498-43B3-948B-1728B52AA6E4}">
                    <adec:decorative xmlns:adec="http://schemas.microsoft.com/office/drawing/2017/decorative" val="1"/>
                  </a:ext>
                </a:extLst>
              </p:cNvPr>
              <p:cNvSpPr/>
              <p:nvPr/>
            </p:nvSpPr>
            <p:spPr bwMode="auto">
              <a:xfrm>
                <a:off x="-477078"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24">
                <a:extLst>
                  <a:ext uri="{FF2B5EF4-FFF2-40B4-BE49-F238E27FC236}">
                    <a16:creationId xmlns:a16="http://schemas.microsoft.com/office/drawing/2014/main" id="{6E01C47F-DFDA-4A74-B945-CB459316335F}"/>
                  </a:ext>
                  <a:ext uri="{C183D7F6-B498-43B3-948B-1728B52AA6E4}">
                    <adec:decorative xmlns:adec="http://schemas.microsoft.com/office/drawing/2017/decorative" val="1"/>
                  </a:ext>
                </a:extLst>
              </p:cNvPr>
              <p:cNvSpPr/>
              <p:nvPr/>
            </p:nvSpPr>
            <p:spPr bwMode="auto">
              <a:xfrm>
                <a:off x="-227937"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AE06CAED-21F7-430F-9802-06A6228DBF2D}"/>
                  </a:ext>
                  <a:ext uri="{C183D7F6-B498-43B3-948B-1728B52AA6E4}">
                    <adec:decorative xmlns:adec="http://schemas.microsoft.com/office/drawing/2017/decorative" val="1"/>
                  </a:ext>
                </a:extLst>
              </p:cNvPr>
              <p:cNvSpPr/>
              <p:nvPr/>
            </p:nvSpPr>
            <p:spPr bwMode="auto">
              <a:xfrm>
                <a:off x="21204"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a:extLst>
                  <a:ext uri="{FF2B5EF4-FFF2-40B4-BE49-F238E27FC236}">
                    <a16:creationId xmlns:a16="http://schemas.microsoft.com/office/drawing/2014/main" id="{25150E6C-64CE-466D-AA59-B7461E065CFE}"/>
                  </a:ext>
                  <a:ext uri="{C183D7F6-B498-43B3-948B-1728B52AA6E4}">
                    <adec:decorative xmlns:adec="http://schemas.microsoft.com/office/drawing/2017/decorative" val="1"/>
                  </a:ext>
                </a:extLst>
              </p:cNvPr>
              <p:cNvSpPr/>
              <p:nvPr/>
            </p:nvSpPr>
            <p:spPr bwMode="auto">
              <a:xfrm>
                <a:off x="270345" y="-922351"/>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Rectangle 127">
                <a:extLst>
                  <a:ext uri="{FF2B5EF4-FFF2-40B4-BE49-F238E27FC236}">
                    <a16:creationId xmlns:a16="http://schemas.microsoft.com/office/drawing/2014/main" id="{1B347B7C-E0AD-4597-993C-9EAC611DCC25}"/>
                  </a:ext>
                  <a:ext uri="{C183D7F6-B498-43B3-948B-1728B52AA6E4}">
                    <adec:decorative xmlns:adec="http://schemas.microsoft.com/office/drawing/2017/decorative" val="1"/>
                  </a:ext>
                </a:extLst>
              </p:cNvPr>
              <p:cNvSpPr/>
              <p:nvPr/>
            </p:nvSpPr>
            <p:spPr bwMode="auto">
              <a:xfrm>
                <a:off x="-477078" y="-667909"/>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Rectangle 128">
                <a:extLst>
                  <a:ext uri="{FF2B5EF4-FFF2-40B4-BE49-F238E27FC236}">
                    <a16:creationId xmlns:a16="http://schemas.microsoft.com/office/drawing/2014/main" id="{C2956A1C-BC55-4573-A312-863583D0DBA5}"/>
                  </a:ext>
                  <a:ext uri="{C183D7F6-B498-43B3-948B-1728B52AA6E4}">
                    <adec:decorative xmlns:adec="http://schemas.microsoft.com/office/drawing/2017/decorative" val="1"/>
                  </a:ext>
                </a:extLst>
              </p:cNvPr>
              <p:cNvSpPr/>
              <p:nvPr/>
            </p:nvSpPr>
            <p:spPr bwMode="auto">
              <a:xfrm>
                <a:off x="-227937"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Rectangle 129">
                <a:extLst>
                  <a:ext uri="{FF2B5EF4-FFF2-40B4-BE49-F238E27FC236}">
                    <a16:creationId xmlns:a16="http://schemas.microsoft.com/office/drawing/2014/main" id="{B4008ABE-C614-4754-9644-8B585BDE3B86}"/>
                  </a:ext>
                  <a:ext uri="{C183D7F6-B498-43B3-948B-1728B52AA6E4}">
                    <adec:decorative xmlns:adec="http://schemas.microsoft.com/office/drawing/2017/decorative" val="1"/>
                  </a:ext>
                </a:extLst>
              </p:cNvPr>
              <p:cNvSpPr/>
              <p:nvPr/>
            </p:nvSpPr>
            <p:spPr bwMode="auto">
              <a:xfrm>
                <a:off x="21204"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Rectangle 130">
                <a:extLst>
                  <a:ext uri="{FF2B5EF4-FFF2-40B4-BE49-F238E27FC236}">
                    <a16:creationId xmlns:a16="http://schemas.microsoft.com/office/drawing/2014/main" id="{41EA22AB-9BBF-419C-A0FB-A9F202001087}"/>
                  </a:ext>
                  <a:ext uri="{C183D7F6-B498-43B3-948B-1728B52AA6E4}">
                    <adec:decorative xmlns:adec="http://schemas.microsoft.com/office/drawing/2017/decorative" val="1"/>
                  </a:ext>
                </a:extLst>
              </p:cNvPr>
              <p:cNvSpPr/>
              <p:nvPr/>
            </p:nvSpPr>
            <p:spPr bwMode="auto">
              <a:xfrm>
                <a:off x="270345"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7" name="Group 136">
              <a:extLst>
                <a:ext uri="{FF2B5EF4-FFF2-40B4-BE49-F238E27FC236}">
                  <a16:creationId xmlns:a16="http://schemas.microsoft.com/office/drawing/2014/main" id="{16579134-8DE8-499B-ABE1-99BDAD001174}"/>
                </a:ext>
              </a:extLst>
            </p:cNvPr>
            <p:cNvGrpSpPr/>
            <p:nvPr/>
          </p:nvGrpSpPr>
          <p:grpSpPr>
            <a:xfrm>
              <a:off x="534961" y="2784601"/>
              <a:ext cx="336110" cy="402456"/>
              <a:chOff x="3102115" y="3813045"/>
              <a:chExt cx="402957" cy="482498"/>
            </a:xfrm>
          </p:grpSpPr>
          <p:sp>
            <p:nvSpPr>
              <p:cNvPr id="138" name="Rectangle: Top Corners Rounded 137">
                <a:extLst>
                  <a:ext uri="{FF2B5EF4-FFF2-40B4-BE49-F238E27FC236}">
                    <a16:creationId xmlns:a16="http://schemas.microsoft.com/office/drawing/2014/main" id="{DBFE1D7C-BEDD-43CF-800A-86FA6032B765}"/>
                  </a:ext>
                  <a:ext uri="{C183D7F6-B498-43B3-948B-1728B52AA6E4}">
                    <adec:decorative xmlns:adec="http://schemas.microsoft.com/office/drawing/2017/decorative" val="1"/>
                  </a:ext>
                </a:extLst>
              </p:cNvPr>
              <p:cNvSpPr/>
              <p:nvPr/>
            </p:nvSpPr>
            <p:spPr bwMode="auto">
              <a:xfrm>
                <a:off x="3183649" y="3813045"/>
                <a:ext cx="239888" cy="278892"/>
              </a:xfrm>
              <a:prstGeom prst="round2SameRect">
                <a:avLst>
                  <a:gd name="adj1" fmla="val 50000"/>
                  <a:gd name="adj2" fmla="val 0"/>
                </a:avLst>
              </a:prstGeom>
              <a:noFill/>
              <a:ln w="476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Freeform: Shape 138">
                <a:extLst>
                  <a:ext uri="{FF2B5EF4-FFF2-40B4-BE49-F238E27FC236}">
                    <a16:creationId xmlns:a16="http://schemas.microsoft.com/office/drawing/2014/main" id="{5F082D6F-8527-4B91-A310-6FBA46B2C994}"/>
                  </a:ext>
                  <a:ext uri="{C183D7F6-B498-43B3-948B-1728B52AA6E4}">
                    <adec:decorative xmlns:adec="http://schemas.microsoft.com/office/drawing/2017/decorative" val="1"/>
                  </a:ext>
                </a:extLst>
              </p:cNvPr>
              <p:cNvSpPr/>
              <p:nvPr/>
            </p:nvSpPr>
            <p:spPr>
              <a:xfrm>
                <a:off x="3102115" y="4001075"/>
                <a:ext cx="402957" cy="294468"/>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tx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40" name="Graphic 35">
                <a:extLst>
                  <a:ext uri="{FF2B5EF4-FFF2-40B4-BE49-F238E27FC236}">
                    <a16:creationId xmlns:a16="http://schemas.microsoft.com/office/drawing/2014/main" id="{484E8B2E-0730-4548-B359-26C326BDBD6A}"/>
                  </a:ext>
                </a:extLst>
              </p:cNvPr>
              <p:cNvGrpSpPr/>
              <p:nvPr/>
            </p:nvGrpSpPr>
            <p:grpSpPr>
              <a:xfrm>
                <a:off x="3257098" y="4078024"/>
                <a:ext cx="92990" cy="155525"/>
                <a:chOff x="3407034" y="4465249"/>
                <a:chExt cx="92990" cy="155525"/>
              </a:xfrm>
              <a:solidFill>
                <a:srgbClr val="0075C9"/>
              </a:solidFill>
            </p:grpSpPr>
            <p:sp>
              <p:nvSpPr>
                <p:cNvPr id="141" name="Freeform: Shape 140">
                  <a:extLst>
                    <a:ext uri="{FF2B5EF4-FFF2-40B4-BE49-F238E27FC236}">
                      <a16:creationId xmlns:a16="http://schemas.microsoft.com/office/drawing/2014/main" id="{0DDCE2ED-624E-46CB-BDB4-958289329DB6}"/>
                    </a:ext>
                    <a:ext uri="{C183D7F6-B498-43B3-948B-1728B52AA6E4}">
                      <adec:decorative xmlns:adec="http://schemas.microsoft.com/office/drawing/2017/decorative" val="1"/>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bg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B361880E-E506-4F86-92CF-68453173BF97}"/>
                    </a:ext>
                    <a:ext uri="{C183D7F6-B498-43B3-948B-1728B52AA6E4}">
                      <adec:decorative xmlns:adec="http://schemas.microsoft.com/office/drawing/2017/decorative" val="1"/>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bg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7" name="Content Placeholder 6">
            <a:extLst>
              <a:ext uri="{FF2B5EF4-FFF2-40B4-BE49-F238E27FC236}">
                <a16:creationId xmlns:a16="http://schemas.microsoft.com/office/drawing/2014/main" id="{F171C522-D37A-4E90-9B32-F9506134BF9F}"/>
              </a:ext>
            </a:extLst>
          </p:cNvPr>
          <p:cNvSpPr>
            <a:spLocks noGrp="1"/>
          </p:cNvSpPr>
          <p:nvPr>
            <p:ph sz="quarter" idx="14"/>
          </p:nvPr>
        </p:nvSpPr>
        <p:spPr>
          <a:xfrm>
            <a:off x="519057" y="1322692"/>
            <a:ext cx="1962144" cy="393637"/>
          </a:xfrm>
        </p:spPr>
        <p:txBody>
          <a:bodyPr/>
          <a:lstStyle/>
          <a:p>
            <a:pPr lvl="0">
              <a:lnSpc>
                <a:spcPts val="2353"/>
              </a:lnSpc>
              <a:defRPr/>
            </a:pPr>
            <a:r>
              <a:rPr lang="en-US" sz="1800" spc="0" dirty="0">
                <a:solidFill>
                  <a:srgbClr val="0078D3"/>
                </a:solidFill>
              </a:rPr>
              <a:t>Governance MVP</a:t>
            </a:r>
            <a:endParaRPr lang="en-US" dirty="0"/>
          </a:p>
        </p:txBody>
      </p:sp>
      <p:sp>
        <p:nvSpPr>
          <p:cNvPr id="4" name="Content Placeholder 3">
            <a:extLst>
              <a:ext uri="{FF2B5EF4-FFF2-40B4-BE49-F238E27FC236}">
                <a16:creationId xmlns:a16="http://schemas.microsoft.com/office/drawing/2014/main" id="{BAF411B2-14D7-4EF4-A35F-0F00280BB48F}"/>
              </a:ext>
            </a:extLst>
          </p:cNvPr>
          <p:cNvSpPr>
            <a:spLocks noGrp="1"/>
          </p:cNvSpPr>
          <p:nvPr>
            <p:ph sz="quarter" idx="11"/>
          </p:nvPr>
        </p:nvSpPr>
        <p:spPr>
          <a:xfrm>
            <a:off x="1068309" y="1931785"/>
            <a:ext cx="845870" cy="517970"/>
          </a:xfrm>
        </p:spPr>
        <p:txBody>
          <a:bodyPr/>
          <a:lstStyle/>
          <a:p>
            <a:pPr lvl="0" defTabSz="932293" fontAlgn="base">
              <a:lnSpc>
                <a:spcPct val="90000"/>
              </a:lnSpc>
              <a:spcBef>
                <a:spcPct val="0"/>
              </a:spcBef>
              <a:spcAft>
                <a:spcPts val="600"/>
              </a:spcAft>
              <a:buSzTx/>
              <a:defRPr/>
            </a:pPr>
            <a:r>
              <a:rPr lang="en-US" sz="1400" spc="0" dirty="0">
                <a:latin typeface="Segoe UI "/>
                <a:ea typeface="Segoe UI" pitchFamily="34" charset="0"/>
                <a:cs typeface="Segoe UI" pitchFamily="34" charset="0"/>
              </a:rPr>
              <a:t>Identity </a:t>
            </a:r>
            <a:br>
              <a:rPr lang="en-US" sz="1400" spc="0" dirty="0">
                <a:latin typeface="Segoe UI "/>
                <a:ea typeface="Segoe UI" pitchFamily="34" charset="0"/>
                <a:cs typeface="Segoe UI" pitchFamily="34" charset="0"/>
              </a:rPr>
            </a:br>
            <a:r>
              <a:rPr lang="en-US" sz="1400" spc="0" dirty="0">
                <a:latin typeface="Segoe UI "/>
                <a:ea typeface="Segoe UI" pitchFamily="34" charset="0"/>
                <a:cs typeface="Segoe UI" pitchFamily="34" charset="0"/>
              </a:rPr>
              <a:t>strategy</a:t>
            </a:r>
            <a:endParaRPr lang="en-US" dirty="0"/>
          </a:p>
        </p:txBody>
      </p:sp>
      <p:sp>
        <p:nvSpPr>
          <p:cNvPr id="13" name="Content Placeholder 12">
            <a:extLst>
              <a:ext uri="{FF2B5EF4-FFF2-40B4-BE49-F238E27FC236}">
                <a16:creationId xmlns:a16="http://schemas.microsoft.com/office/drawing/2014/main" id="{71AADE05-4663-4676-838C-BDD52245D01C}"/>
              </a:ext>
            </a:extLst>
          </p:cNvPr>
          <p:cNvSpPr>
            <a:spLocks noGrp="1"/>
          </p:cNvSpPr>
          <p:nvPr>
            <p:ph sz="quarter" idx="18"/>
          </p:nvPr>
        </p:nvSpPr>
        <p:spPr>
          <a:xfrm>
            <a:off x="1075052" y="2701227"/>
            <a:ext cx="1054256" cy="705088"/>
          </a:xfrm>
        </p:spPr>
        <p:txBody>
          <a:bodyPr/>
          <a:lstStyle/>
          <a:p>
            <a:pPr lvl="0" defTabSz="932293" fontAlgn="base">
              <a:lnSpc>
                <a:spcPct val="90000"/>
              </a:lnSpc>
              <a:spcBef>
                <a:spcPct val="0"/>
              </a:spcBef>
              <a:spcAft>
                <a:spcPts val="600"/>
              </a:spcAft>
              <a:buSzTx/>
              <a:defRPr/>
            </a:pPr>
            <a:r>
              <a:rPr lang="en-US" sz="1400" spc="0" dirty="0">
                <a:latin typeface="Segoe UI "/>
                <a:ea typeface="Segoe UI" pitchFamily="34" charset="0"/>
                <a:cs typeface="Segoe UI" pitchFamily="34" charset="0"/>
              </a:rPr>
              <a:t>Network &amp; </a:t>
            </a:r>
            <a:br>
              <a:rPr lang="en-US" sz="1400" spc="0" dirty="0">
                <a:latin typeface="Segoe UI "/>
                <a:ea typeface="Segoe UI" pitchFamily="34" charset="0"/>
                <a:cs typeface="Segoe UI" pitchFamily="34" charset="0"/>
              </a:rPr>
            </a:br>
            <a:r>
              <a:rPr lang="en-US" sz="1400" spc="0" dirty="0">
                <a:latin typeface="Segoe UI "/>
                <a:ea typeface="Segoe UI" pitchFamily="34" charset="0"/>
                <a:cs typeface="Segoe UI" pitchFamily="34" charset="0"/>
              </a:rPr>
              <a:t>encryption strategy</a:t>
            </a:r>
            <a:endParaRPr lang="en-US" dirty="0"/>
          </a:p>
        </p:txBody>
      </p:sp>
      <p:sp>
        <p:nvSpPr>
          <p:cNvPr id="15" name="Content Placeholder 14">
            <a:extLst>
              <a:ext uri="{FF2B5EF4-FFF2-40B4-BE49-F238E27FC236}">
                <a16:creationId xmlns:a16="http://schemas.microsoft.com/office/drawing/2014/main" id="{C8601258-FC16-4100-BC6F-365B1A72B759}"/>
              </a:ext>
            </a:extLst>
          </p:cNvPr>
          <p:cNvSpPr>
            <a:spLocks noGrp="1"/>
          </p:cNvSpPr>
          <p:nvPr>
            <p:ph sz="quarter" idx="20"/>
          </p:nvPr>
        </p:nvSpPr>
        <p:spPr>
          <a:xfrm>
            <a:off x="1071897" y="3585588"/>
            <a:ext cx="1731590" cy="837635"/>
          </a:xfrm>
        </p:spPr>
        <p:txBody>
          <a:bodyPr/>
          <a:lstStyle/>
          <a:p>
            <a:pPr lvl="0" defTabSz="932293" fontAlgn="base">
              <a:lnSpc>
                <a:spcPct val="90000"/>
              </a:lnSpc>
              <a:spcBef>
                <a:spcPct val="0"/>
              </a:spcBef>
              <a:spcAft>
                <a:spcPts val="600"/>
              </a:spcAft>
              <a:buSzTx/>
              <a:defRPr/>
            </a:pPr>
            <a:r>
              <a:rPr lang="en-US" sz="1400" spc="0" dirty="0">
                <a:latin typeface="Segoe UI "/>
                <a:ea typeface="Segoe UI" pitchFamily="34" charset="0"/>
                <a:cs typeface="Segoe UI" pitchFamily="34" charset="0"/>
              </a:rPr>
              <a:t>Configuration strategy &amp; corporate policy implementation</a:t>
            </a:r>
            <a:endParaRPr lang="en-US" dirty="0"/>
          </a:p>
        </p:txBody>
      </p:sp>
      <p:grpSp>
        <p:nvGrpSpPr>
          <p:cNvPr id="208" name="Group 207">
            <a:extLst>
              <a:ext uri="{FF2B5EF4-FFF2-40B4-BE49-F238E27FC236}">
                <a16:creationId xmlns:a16="http://schemas.microsoft.com/office/drawing/2014/main" id="{81A9EAED-27EF-4C8D-893E-C99E0CE142B0}"/>
              </a:ext>
              <a:ext uri="{C183D7F6-B498-43B3-948B-1728B52AA6E4}">
                <adec:decorative xmlns:adec="http://schemas.microsoft.com/office/drawing/2017/decorative" val="1"/>
              </a:ext>
            </a:extLst>
          </p:cNvPr>
          <p:cNvGrpSpPr/>
          <p:nvPr/>
        </p:nvGrpSpPr>
        <p:grpSpPr>
          <a:xfrm>
            <a:off x="2583899" y="1354721"/>
            <a:ext cx="1761907" cy="4137232"/>
            <a:chOff x="2583899" y="1354721"/>
            <a:chExt cx="1761907" cy="4137232"/>
          </a:xfrm>
        </p:grpSpPr>
        <p:sp>
          <p:nvSpPr>
            <p:cNvPr id="201" name="Rectangle 200">
              <a:extLst>
                <a:ext uri="{FF2B5EF4-FFF2-40B4-BE49-F238E27FC236}">
                  <a16:creationId xmlns:a16="http://schemas.microsoft.com/office/drawing/2014/main" id="{351528CA-5160-4B58-8120-19352EA24603}"/>
                </a:ext>
                <a:ext uri="{C183D7F6-B498-43B3-948B-1728B52AA6E4}">
                  <adec:decorative xmlns:adec="http://schemas.microsoft.com/office/drawing/2017/decorative" val="1"/>
                </a:ext>
              </a:extLst>
            </p:cNvPr>
            <p:cNvSpPr/>
            <p:nvPr/>
          </p:nvSpPr>
          <p:spPr bwMode="auto">
            <a:xfrm>
              <a:off x="2583899" y="1354721"/>
              <a:ext cx="1761907" cy="41372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8" name="Group 67">
              <a:extLst>
                <a:ext uri="{FF2B5EF4-FFF2-40B4-BE49-F238E27FC236}">
                  <a16:creationId xmlns:a16="http://schemas.microsoft.com/office/drawing/2014/main" id="{1DBC3BA1-E59E-4FBA-8FC9-A21CD5F78743}"/>
                </a:ext>
              </a:extLst>
            </p:cNvPr>
            <p:cNvGrpSpPr/>
            <p:nvPr/>
          </p:nvGrpSpPr>
          <p:grpSpPr>
            <a:xfrm>
              <a:off x="2761807" y="1658438"/>
              <a:ext cx="402957" cy="482498"/>
              <a:chOff x="3102115" y="3813045"/>
              <a:chExt cx="402957" cy="482498"/>
            </a:xfrm>
          </p:grpSpPr>
          <p:sp>
            <p:nvSpPr>
              <p:cNvPr id="69" name="Rectangle: Top Corners Rounded 68">
                <a:extLst>
                  <a:ext uri="{FF2B5EF4-FFF2-40B4-BE49-F238E27FC236}">
                    <a16:creationId xmlns:a16="http://schemas.microsoft.com/office/drawing/2014/main" id="{6512D519-C46A-4C91-91B5-90AD9E152646}"/>
                  </a:ext>
                  <a:ext uri="{C183D7F6-B498-43B3-948B-1728B52AA6E4}">
                    <adec:decorative xmlns:adec="http://schemas.microsoft.com/office/drawing/2017/decorative" val="1"/>
                  </a:ext>
                </a:extLst>
              </p:cNvPr>
              <p:cNvSpPr/>
              <p:nvPr/>
            </p:nvSpPr>
            <p:spPr bwMode="auto">
              <a:xfrm>
                <a:off x="3183649" y="3813045"/>
                <a:ext cx="239888" cy="278892"/>
              </a:xfrm>
              <a:prstGeom prst="round2SameRect">
                <a:avLst>
                  <a:gd name="adj1" fmla="val 50000"/>
                  <a:gd name="adj2" fmla="val 0"/>
                </a:avLst>
              </a:prstGeom>
              <a:noFill/>
              <a:ln w="476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Freeform: Shape 69">
                <a:extLst>
                  <a:ext uri="{FF2B5EF4-FFF2-40B4-BE49-F238E27FC236}">
                    <a16:creationId xmlns:a16="http://schemas.microsoft.com/office/drawing/2014/main" id="{AB4CFEE0-E56B-4250-9D9B-36A11C1B517A}"/>
                  </a:ext>
                  <a:ext uri="{C183D7F6-B498-43B3-948B-1728B52AA6E4}">
                    <adec:decorative xmlns:adec="http://schemas.microsoft.com/office/drawing/2017/decorative" val="1"/>
                  </a:ext>
                </a:extLst>
              </p:cNvPr>
              <p:cNvSpPr/>
              <p:nvPr/>
            </p:nvSpPr>
            <p:spPr>
              <a:xfrm>
                <a:off x="3102115" y="4001075"/>
                <a:ext cx="402957" cy="294468"/>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tx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71" name="Graphic 35">
                <a:extLst>
                  <a:ext uri="{FF2B5EF4-FFF2-40B4-BE49-F238E27FC236}">
                    <a16:creationId xmlns:a16="http://schemas.microsoft.com/office/drawing/2014/main" id="{0116E554-37C2-4735-9CFC-6AC462A51292}"/>
                  </a:ext>
                </a:extLst>
              </p:cNvPr>
              <p:cNvGrpSpPr/>
              <p:nvPr/>
            </p:nvGrpSpPr>
            <p:grpSpPr>
              <a:xfrm>
                <a:off x="3257098" y="4078024"/>
                <a:ext cx="92990" cy="155525"/>
                <a:chOff x="3407034" y="4465249"/>
                <a:chExt cx="92990" cy="155525"/>
              </a:xfrm>
              <a:solidFill>
                <a:srgbClr val="0075C9"/>
              </a:solidFill>
            </p:grpSpPr>
            <p:sp>
              <p:nvSpPr>
                <p:cNvPr id="72" name="Freeform: Shape 71">
                  <a:extLst>
                    <a:ext uri="{FF2B5EF4-FFF2-40B4-BE49-F238E27FC236}">
                      <a16:creationId xmlns:a16="http://schemas.microsoft.com/office/drawing/2014/main" id="{2A3334E8-B987-4CCD-A903-C5AEFCCFE07E}"/>
                    </a:ext>
                    <a:ext uri="{C183D7F6-B498-43B3-948B-1728B52AA6E4}">
                      <adec:decorative xmlns:adec="http://schemas.microsoft.com/office/drawing/2017/decorative" val="1"/>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bg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6FFF9667-504D-43F2-93E5-7608F98E6E26}"/>
                    </a:ext>
                    <a:ext uri="{C183D7F6-B498-43B3-948B-1728B52AA6E4}">
                      <adec:decorative xmlns:adec="http://schemas.microsoft.com/office/drawing/2017/decorative" val="1"/>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bg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44" name="Group 143">
              <a:extLst>
                <a:ext uri="{FF2B5EF4-FFF2-40B4-BE49-F238E27FC236}">
                  <a16:creationId xmlns:a16="http://schemas.microsoft.com/office/drawing/2014/main" id="{D68C3BC2-E12E-421C-B494-7B2B4079537D}"/>
                </a:ext>
              </a:extLst>
            </p:cNvPr>
            <p:cNvGrpSpPr/>
            <p:nvPr/>
          </p:nvGrpSpPr>
          <p:grpSpPr>
            <a:xfrm>
              <a:off x="2761807" y="2914360"/>
              <a:ext cx="445170" cy="452651"/>
              <a:chOff x="-477078" y="-1431235"/>
              <a:chExt cx="946205" cy="962108"/>
            </a:xfrm>
          </p:grpSpPr>
          <p:sp>
            <p:nvSpPr>
              <p:cNvPr id="145" name="Rectangle 144">
                <a:extLst>
                  <a:ext uri="{FF2B5EF4-FFF2-40B4-BE49-F238E27FC236}">
                    <a16:creationId xmlns:a16="http://schemas.microsoft.com/office/drawing/2014/main" id="{91E7C60A-20BF-42BE-9527-AEF4408A6D28}"/>
                  </a:ext>
                  <a:ext uri="{C183D7F6-B498-43B3-948B-1728B52AA6E4}">
                    <adec:decorative xmlns:adec="http://schemas.microsoft.com/office/drawing/2017/decorative" val="1"/>
                  </a:ext>
                </a:extLst>
              </p:cNvPr>
              <p:cNvSpPr/>
              <p:nvPr/>
            </p:nvSpPr>
            <p:spPr bwMode="auto">
              <a:xfrm>
                <a:off x="-477078"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Rectangle 145">
                <a:extLst>
                  <a:ext uri="{FF2B5EF4-FFF2-40B4-BE49-F238E27FC236}">
                    <a16:creationId xmlns:a16="http://schemas.microsoft.com/office/drawing/2014/main" id="{0EC53391-9F4E-4E25-AAA7-127DCC9AA601}"/>
                  </a:ext>
                  <a:ext uri="{C183D7F6-B498-43B3-948B-1728B52AA6E4}">
                    <adec:decorative xmlns:adec="http://schemas.microsoft.com/office/drawing/2017/decorative" val="1"/>
                  </a:ext>
                </a:extLst>
              </p:cNvPr>
              <p:cNvSpPr/>
              <p:nvPr/>
            </p:nvSpPr>
            <p:spPr bwMode="auto">
              <a:xfrm>
                <a:off x="-227937"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Rectangle 146">
                <a:extLst>
                  <a:ext uri="{FF2B5EF4-FFF2-40B4-BE49-F238E27FC236}">
                    <a16:creationId xmlns:a16="http://schemas.microsoft.com/office/drawing/2014/main" id="{3633DC1E-4FD5-4E95-AA3B-CE7A4D38F53B}"/>
                  </a:ext>
                  <a:ext uri="{C183D7F6-B498-43B3-948B-1728B52AA6E4}">
                    <adec:decorative xmlns:adec="http://schemas.microsoft.com/office/drawing/2017/decorative" val="1"/>
                  </a:ext>
                </a:extLst>
              </p:cNvPr>
              <p:cNvSpPr/>
              <p:nvPr/>
            </p:nvSpPr>
            <p:spPr bwMode="auto">
              <a:xfrm>
                <a:off x="21204"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13A7CF85-FCB6-47F1-AD06-776013E87BA5}"/>
                  </a:ext>
                  <a:ext uri="{C183D7F6-B498-43B3-948B-1728B52AA6E4}">
                    <adec:decorative xmlns:adec="http://schemas.microsoft.com/office/drawing/2017/decorative" val="1"/>
                  </a:ext>
                </a:extLst>
              </p:cNvPr>
              <p:cNvSpPr/>
              <p:nvPr/>
            </p:nvSpPr>
            <p:spPr bwMode="auto">
              <a:xfrm>
                <a:off x="270345"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Rectangle 148">
                <a:extLst>
                  <a:ext uri="{FF2B5EF4-FFF2-40B4-BE49-F238E27FC236}">
                    <a16:creationId xmlns:a16="http://schemas.microsoft.com/office/drawing/2014/main" id="{5A4D5EED-2D18-4000-84C1-22002EA7E41E}"/>
                  </a:ext>
                  <a:ext uri="{C183D7F6-B498-43B3-948B-1728B52AA6E4}">
                    <adec:decorative xmlns:adec="http://schemas.microsoft.com/office/drawing/2017/decorative" val="1"/>
                  </a:ext>
                </a:extLst>
              </p:cNvPr>
              <p:cNvSpPr/>
              <p:nvPr/>
            </p:nvSpPr>
            <p:spPr bwMode="auto">
              <a:xfrm>
                <a:off x="-477078"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Rectangle 149">
                <a:extLst>
                  <a:ext uri="{FF2B5EF4-FFF2-40B4-BE49-F238E27FC236}">
                    <a16:creationId xmlns:a16="http://schemas.microsoft.com/office/drawing/2014/main" id="{1A726143-BD90-4080-82B8-3DD28F60CF65}"/>
                  </a:ext>
                  <a:ext uri="{C183D7F6-B498-43B3-948B-1728B52AA6E4}">
                    <adec:decorative xmlns:adec="http://schemas.microsoft.com/office/drawing/2017/decorative" val="1"/>
                  </a:ext>
                </a:extLst>
              </p:cNvPr>
              <p:cNvSpPr/>
              <p:nvPr/>
            </p:nvSpPr>
            <p:spPr bwMode="auto">
              <a:xfrm>
                <a:off x="-227937"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Rectangle 150">
                <a:extLst>
                  <a:ext uri="{FF2B5EF4-FFF2-40B4-BE49-F238E27FC236}">
                    <a16:creationId xmlns:a16="http://schemas.microsoft.com/office/drawing/2014/main" id="{E84CFB37-B061-4B7D-9380-B70B294BA085}"/>
                  </a:ext>
                  <a:ext uri="{C183D7F6-B498-43B3-948B-1728B52AA6E4}">
                    <adec:decorative xmlns:adec="http://schemas.microsoft.com/office/drawing/2017/decorative" val="1"/>
                  </a:ext>
                </a:extLst>
              </p:cNvPr>
              <p:cNvSpPr/>
              <p:nvPr/>
            </p:nvSpPr>
            <p:spPr bwMode="auto">
              <a:xfrm>
                <a:off x="21204"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Rectangle 151">
                <a:extLst>
                  <a:ext uri="{FF2B5EF4-FFF2-40B4-BE49-F238E27FC236}">
                    <a16:creationId xmlns:a16="http://schemas.microsoft.com/office/drawing/2014/main" id="{4EE62FB7-D2B3-4CA9-A294-B5CB9C0914BE}"/>
                  </a:ext>
                  <a:ext uri="{C183D7F6-B498-43B3-948B-1728B52AA6E4}">
                    <adec:decorative xmlns:adec="http://schemas.microsoft.com/office/drawing/2017/decorative" val="1"/>
                  </a:ext>
                </a:extLst>
              </p:cNvPr>
              <p:cNvSpPr/>
              <p:nvPr/>
            </p:nvSpPr>
            <p:spPr bwMode="auto">
              <a:xfrm>
                <a:off x="270345"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Rectangle 152">
                <a:extLst>
                  <a:ext uri="{FF2B5EF4-FFF2-40B4-BE49-F238E27FC236}">
                    <a16:creationId xmlns:a16="http://schemas.microsoft.com/office/drawing/2014/main" id="{0C596099-AC66-418C-90BD-79BCBE2FB555}"/>
                  </a:ext>
                  <a:ext uri="{C183D7F6-B498-43B3-948B-1728B52AA6E4}">
                    <adec:decorative xmlns:adec="http://schemas.microsoft.com/office/drawing/2017/decorative" val="1"/>
                  </a:ext>
                </a:extLst>
              </p:cNvPr>
              <p:cNvSpPr/>
              <p:nvPr/>
            </p:nvSpPr>
            <p:spPr bwMode="auto">
              <a:xfrm>
                <a:off x="-477078"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ectangle 153">
                <a:extLst>
                  <a:ext uri="{FF2B5EF4-FFF2-40B4-BE49-F238E27FC236}">
                    <a16:creationId xmlns:a16="http://schemas.microsoft.com/office/drawing/2014/main" id="{370EF884-BAF2-42EA-9F76-D1BB8B783B2D}"/>
                  </a:ext>
                  <a:ext uri="{C183D7F6-B498-43B3-948B-1728B52AA6E4}">
                    <adec:decorative xmlns:adec="http://schemas.microsoft.com/office/drawing/2017/decorative" val="1"/>
                  </a:ext>
                </a:extLst>
              </p:cNvPr>
              <p:cNvSpPr/>
              <p:nvPr/>
            </p:nvSpPr>
            <p:spPr bwMode="auto">
              <a:xfrm>
                <a:off x="-227937"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Rectangle 154">
                <a:extLst>
                  <a:ext uri="{FF2B5EF4-FFF2-40B4-BE49-F238E27FC236}">
                    <a16:creationId xmlns:a16="http://schemas.microsoft.com/office/drawing/2014/main" id="{6AC16BDF-3C61-4A9B-94DE-A4E17D553C04}"/>
                  </a:ext>
                  <a:ext uri="{C183D7F6-B498-43B3-948B-1728B52AA6E4}">
                    <adec:decorative xmlns:adec="http://schemas.microsoft.com/office/drawing/2017/decorative" val="1"/>
                  </a:ext>
                </a:extLst>
              </p:cNvPr>
              <p:cNvSpPr/>
              <p:nvPr/>
            </p:nvSpPr>
            <p:spPr bwMode="auto">
              <a:xfrm>
                <a:off x="21204"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Rectangle 155">
                <a:extLst>
                  <a:ext uri="{FF2B5EF4-FFF2-40B4-BE49-F238E27FC236}">
                    <a16:creationId xmlns:a16="http://schemas.microsoft.com/office/drawing/2014/main" id="{ABC05897-8EE0-4EC4-9A34-B5D7A58DC414}"/>
                  </a:ext>
                  <a:ext uri="{C183D7F6-B498-43B3-948B-1728B52AA6E4}">
                    <adec:decorative xmlns:adec="http://schemas.microsoft.com/office/drawing/2017/decorative" val="1"/>
                  </a:ext>
                </a:extLst>
              </p:cNvPr>
              <p:cNvSpPr/>
              <p:nvPr/>
            </p:nvSpPr>
            <p:spPr bwMode="auto">
              <a:xfrm>
                <a:off x="270345" y="-922351"/>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Rectangle 156">
                <a:extLst>
                  <a:ext uri="{FF2B5EF4-FFF2-40B4-BE49-F238E27FC236}">
                    <a16:creationId xmlns:a16="http://schemas.microsoft.com/office/drawing/2014/main" id="{7E467788-723D-49CD-92E1-0AF530CD474C}"/>
                  </a:ext>
                  <a:ext uri="{C183D7F6-B498-43B3-948B-1728B52AA6E4}">
                    <adec:decorative xmlns:adec="http://schemas.microsoft.com/office/drawing/2017/decorative" val="1"/>
                  </a:ext>
                </a:extLst>
              </p:cNvPr>
              <p:cNvSpPr/>
              <p:nvPr/>
            </p:nvSpPr>
            <p:spPr bwMode="auto">
              <a:xfrm>
                <a:off x="-477078" y="-667909"/>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Rectangle 157">
                <a:extLst>
                  <a:ext uri="{FF2B5EF4-FFF2-40B4-BE49-F238E27FC236}">
                    <a16:creationId xmlns:a16="http://schemas.microsoft.com/office/drawing/2014/main" id="{643E2BCE-FB3C-451D-98CA-B1C071EE7E80}"/>
                  </a:ext>
                  <a:ext uri="{C183D7F6-B498-43B3-948B-1728B52AA6E4}">
                    <adec:decorative xmlns:adec="http://schemas.microsoft.com/office/drawing/2017/decorative" val="1"/>
                  </a:ext>
                </a:extLst>
              </p:cNvPr>
              <p:cNvSpPr/>
              <p:nvPr/>
            </p:nvSpPr>
            <p:spPr bwMode="auto">
              <a:xfrm>
                <a:off x="-227937"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Rectangle 158">
                <a:extLst>
                  <a:ext uri="{FF2B5EF4-FFF2-40B4-BE49-F238E27FC236}">
                    <a16:creationId xmlns:a16="http://schemas.microsoft.com/office/drawing/2014/main" id="{0ECE4BB5-2A98-4E5F-8595-F49CE00A66C7}"/>
                  </a:ext>
                  <a:ext uri="{C183D7F6-B498-43B3-948B-1728B52AA6E4}">
                    <adec:decorative xmlns:adec="http://schemas.microsoft.com/office/drawing/2017/decorative" val="1"/>
                  </a:ext>
                </a:extLst>
              </p:cNvPr>
              <p:cNvSpPr/>
              <p:nvPr/>
            </p:nvSpPr>
            <p:spPr bwMode="auto">
              <a:xfrm>
                <a:off x="21204"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Rectangle 159">
                <a:extLst>
                  <a:ext uri="{FF2B5EF4-FFF2-40B4-BE49-F238E27FC236}">
                    <a16:creationId xmlns:a16="http://schemas.microsoft.com/office/drawing/2014/main" id="{1B753398-DDA8-4356-B882-B1C292DC3FE5}"/>
                  </a:ext>
                  <a:ext uri="{C183D7F6-B498-43B3-948B-1728B52AA6E4}">
                    <adec:decorative xmlns:adec="http://schemas.microsoft.com/office/drawing/2017/decorative" val="1"/>
                  </a:ext>
                </a:extLst>
              </p:cNvPr>
              <p:cNvSpPr/>
              <p:nvPr/>
            </p:nvSpPr>
            <p:spPr bwMode="auto">
              <a:xfrm>
                <a:off x="270345"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2" name="Content Placeholder 21">
            <a:extLst>
              <a:ext uri="{FF2B5EF4-FFF2-40B4-BE49-F238E27FC236}">
                <a16:creationId xmlns:a16="http://schemas.microsoft.com/office/drawing/2014/main" id="{AAE72CB8-2908-49D6-8753-393321234442}"/>
              </a:ext>
            </a:extLst>
          </p:cNvPr>
          <p:cNvSpPr>
            <a:spLocks noGrp="1"/>
          </p:cNvSpPr>
          <p:nvPr>
            <p:ph sz="quarter" idx="27"/>
          </p:nvPr>
        </p:nvSpPr>
        <p:spPr>
          <a:xfrm>
            <a:off x="2748999" y="2135632"/>
            <a:ext cx="1547117" cy="580219"/>
          </a:xfrm>
        </p:spPr>
        <p:txBody>
          <a:bodyPr/>
          <a:lstStyle/>
          <a:p>
            <a:pPr lvl="0" defTabSz="932293" fontAlgn="base">
              <a:lnSpc>
                <a:spcPct val="90000"/>
              </a:lnSpc>
              <a:spcBef>
                <a:spcPct val="0"/>
              </a:spcBef>
              <a:spcAft>
                <a:spcPts val="600"/>
              </a:spcAft>
              <a:buSzTx/>
              <a:defRPr/>
            </a:pPr>
            <a:r>
              <a:rPr lang="en-US" sz="1200" spc="0" dirty="0">
                <a:latin typeface="Segoe UI"/>
                <a:ea typeface="+mn-lt"/>
                <a:cs typeface="Segoe UI" pitchFamily="34" charset="0"/>
              </a:rPr>
              <a:t>Security management discipline evolves</a:t>
            </a:r>
            <a:endParaRPr lang="en-US" dirty="0"/>
          </a:p>
        </p:txBody>
      </p:sp>
      <p:sp>
        <p:nvSpPr>
          <p:cNvPr id="8" name="Content Placeholder 7">
            <a:extLst>
              <a:ext uri="{FF2B5EF4-FFF2-40B4-BE49-F238E27FC236}">
                <a16:creationId xmlns:a16="http://schemas.microsoft.com/office/drawing/2014/main" id="{A1500D67-70AC-499E-8DA5-22A4A4DDE4B2}"/>
              </a:ext>
            </a:extLst>
          </p:cNvPr>
          <p:cNvSpPr>
            <a:spLocks noGrp="1"/>
          </p:cNvSpPr>
          <p:nvPr>
            <p:ph sz="quarter" idx="15"/>
          </p:nvPr>
        </p:nvSpPr>
        <p:spPr>
          <a:xfrm>
            <a:off x="2745117" y="3418916"/>
            <a:ext cx="1761907" cy="1073885"/>
          </a:xfrm>
        </p:spPr>
        <p:txBody>
          <a:bodyPr/>
          <a:lstStyle/>
          <a:p>
            <a:pPr lvl="0" defTabSz="932293" fontAlgn="base">
              <a:lnSpc>
                <a:spcPct val="90000"/>
              </a:lnSpc>
              <a:spcBef>
                <a:spcPct val="0"/>
              </a:spcBef>
              <a:spcAft>
                <a:spcPts val="600"/>
              </a:spcAft>
              <a:buSzTx/>
              <a:defRPr/>
            </a:pPr>
            <a:r>
              <a:rPr lang="en-US" sz="1200" spc="0" dirty="0">
                <a:latin typeface="Segoe UI"/>
                <a:ea typeface="+mn-lt"/>
                <a:cs typeface="Segoe UI" pitchFamily="34" charset="0"/>
              </a:rPr>
              <a:t>Update corporate policy…</a:t>
            </a:r>
            <a:br>
              <a:rPr lang="en-US" sz="1200" spc="0" dirty="0">
                <a:latin typeface="Segoe UI"/>
                <a:ea typeface="+mn-lt"/>
                <a:cs typeface="Segoe UI" pitchFamily="34" charset="0"/>
              </a:rPr>
            </a:br>
            <a:br>
              <a:rPr lang="en-US" sz="1200" spc="0" dirty="0">
                <a:latin typeface="Segoe UI"/>
                <a:ea typeface="+mn-lt"/>
                <a:cs typeface="Segoe UI" pitchFamily="34" charset="0"/>
              </a:rPr>
            </a:br>
            <a:r>
              <a:rPr lang="en-US" sz="1200" spc="0" dirty="0">
                <a:latin typeface="Segoe UI"/>
                <a:ea typeface="+mn-lt"/>
                <a:cs typeface="Segoe UI" pitchFamily="34" charset="0"/>
              </a:rPr>
              <a:t>Implement with configuration management changes</a:t>
            </a:r>
            <a:endParaRPr lang="en-US" dirty="0"/>
          </a:p>
        </p:txBody>
      </p:sp>
      <p:sp>
        <p:nvSpPr>
          <p:cNvPr id="21" name="Content Placeholder 20">
            <a:extLst>
              <a:ext uri="{FF2B5EF4-FFF2-40B4-BE49-F238E27FC236}">
                <a16:creationId xmlns:a16="http://schemas.microsoft.com/office/drawing/2014/main" id="{E092F2D8-875E-4186-8455-57DF4EEEE143}"/>
              </a:ext>
            </a:extLst>
          </p:cNvPr>
          <p:cNvSpPr>
            <a:spLocks noGrp="1"/>
          </p:cNvSpPr>
          <p:nvPr>
            <p:ph sz="quarter" idx="26"/>
          </p:nvPr>
        </p:nvSpPr>
        <p:spPr>
          <a:xfrm>
            <a:off x="2748122" y="4648597"/>
            <a:ext cx="1449650" cy="532238"/>
          </a:xfrm>
        </p:spPr>
        <p:txBody>
          <a:bodyPr/>
          <a:lstStyle/>
          <a:p>
            <a:pPr lvl="0" defTabSz="914400">
              <a:buSzTx/>
              <a:defRPr/>
            </a:pPr>
            <a:r>
              <a:rPr lang="en-US" sz="1400" spc="0" dirty="0">
                <a:latin typeface="Segoe UI"/>
              </a:rPr>
              <a:t>Risk:</a:t>
            </a:r>
          </a:p>
          <a:p>
            <a:pPr lvl="0" defTabSz="914400">
              <a:buSzTx/>
              <a:defRPr/>
            </a:pPr>
            <a:r>
              <a:rPr lang="en-US" sz="1400" b="1" spc="0" dirty="0"/>
              <a:t>Protected Data</a:t>
            </a:r>
            <a:endParaRPr lang="en-US" dirty="0"/>
          </a:p>
        </p:txBody>
      </p:sp>
      <p:grpSp>
        <p:nvGrpSpPr>
          <p:cNvPr id="210" name="Group 209">
            <a:extLst>
              <a:ext uri="{FF2B5EF4-FFF2-40B4-BE49-F238E27FC236}">
                <a16:creationId xmlns:a16="http://schemas.microsoft.com/office/drawing/2014/main" id="{2E8F6D00-AA28-4475-86E6-56B67E0AAB73}"/>
              </a:ext>
              <a:ext uri="{C183D7F6-B498-43B3-948B-1728B52AA6E4}">
                <adec:decorative xmlns:adec="http://schemas.microsoft.com/office/drawing/2017/decorative" val="1"/>
              </a:ext>
            </a:extLst>
          </p:cNvPr>
          <p:cNvGrpSpPr/>
          <p:nvPr/>
        </p:nvGrpSpPr>
        <p:grpSpPr>
          <a:xfrm>
            <a:off x="4410104" y="1354721"/>
            <a:ext cx="1761907" cy="4137232"/>
            <a:chOff x="4410104" y="1354721"/>
            <a:chExt cx="1761907" cy="4137232"/>
          </a:xfrm>
        </p:grpSpPr>
        <p:sp>
          <p:nvSpPr>
            <p:cNvPr id="202" name="Rectangle 201">
              <a:extLst>
                <a:ext uri="{FF2B5EF4-FFF2-40B4-BE49-F238E27FC236}">
                  <a16:creationId xmlns:a16="http://schemas.microsoft.com/office/drawing/2014/main" id="{1DD4B5E8-B222-4FC3-B350-255F510F31D6}"/>
                </a:ext>
              </a:extLst>
            </p:cNvPr>
            <p:cNvSpPr/>
            <p:nvPr/>
          </p:nvSpPr>
          <p:spPr bwMode="auto">
            <a:xfrm>
              <a:off x="4410104" y="1354721"/>
              <a:ext cx="1761907" cy="41372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5" name="Graphic 39">
              <a:extLst>
                <a:ext uri="{FF2B5EF4-FFF2-40B4-BE49-F238E27FC236}">
                  <a16:creationId xmlns:a16="http://schemas.microsoft.com/office/drawing/2014/main" id="{5E70B86B-92B4-40F3-8732-95EF48AC408A}"/>
                </a:ext>
              </a:extLst>
            </p:cNvPr>
            <p:cNvGrpSpPr/>
            <p:nvPr/>
          </p:nvGrpSpPr>
          <p:grpSpPr>
            <a:xfrm>
              <a:off x="4582656" y="1671087"/>
              <a:ext cx="391028" cy="457200"/>
              <a:chOff x="5527428" y="4748877"/>
              <a:chExt cx="685800" cy="838200"/>
            </a:xfrm>
          </p:grpSpPr>
          <p:sp>
            <p:nvSpPr>
              <p:cNvPr id="56" name="Freeform: Shape 55">
                <a:extLst>
                  <a:ext uri="{FF2B5EF4-FFF2-40B4-BE49-F238E27FC236}">
                    <a16:creationId xmlns:a16="http://schemas.microsoft.com/office/drawing/2014/main" id="{32B82F8D-0693-46FA-BDCA-8F28867357FC}"/>
                  </a:ext>
                  <a:ext uri="{C183D7F6-B498-43B3-948B-1728B52AA6E4}">
                    <adec:decorative xmlns:adec="http://schemas.microsoft.com/office/drawing/2017/decorative" val="1"/>
                  </a:ext>
                </a:extLst>
              </p:cNvPr>
              <p:cNvSpPr/>
              <p:nvPr/>
            </p:nvSpPr>
            <p:spPr>
              <a:xfrm>
                <a:off x="5527428" y="5320377"/>
                <a:ext cx="114300" cy="266700"/>
              </a:xfrm>
              <a:custGeom>
                <a:avLst/>
                <a:gdLst>
                  <a:gd name="connsiteX0" fmla="*/ 0 w 114300"/>
                  <a:gd name="connsiteY0" fmla="*/ 0 h 266700"/>
                  <a:gd name="connsiteX1" fmla="*/ 114300 w 114300"/>
                  <a:gd name="connsiteY1" fmla="*/ 0 h 266700"/>
                  <a:gd name="connsiteX2" fmla="*/ 114300 w 114300"/>
                  <a:gd name="connsiteY2" fmla="*/ 266700 h 266700"/>
                  <a:gd name="connsiteX3" fmla="*/ 0 w 114300"/>
                  <a:gd name="connsiteY3" fmla="*/ 266700 h 266700"/>
                </a:gdLst>
                <a:ahLst/>
                <a:cxnLst>
                  <a:cxn ang="0">
                    <a:pos x="connsiteX0" y="connsiteY0"/>
                  </a:cxn>
                  <a:cxn ang="0">
                    <a:pos x="connsiteX1" y="connsiteY1"/>
                  </a:cxn>
                  <a:cxn ang="0">
                    <a:pos x="connsiteX2" y="connsiteY2"/>
                  </a:cxn>
                  <a:cxn ang="0">
                    <a:pos x="connsiteX3" y="connsiteY3"/>
                  </a:cxn>
                </a:cxnLst>
                <a:rect l="l" t="t" r="r" b="b"/>
                <a:pathLst>
                  <a:path w="114300" h="266700">
                    <a:moveTo>
                      <a:pt x="0" y="0"/>
                    </a:moveTo>
                    <a:lnTo>
                      <a:pt x="114300" y="0"/>
                    </a:lnTo>
                    <a:lnTo>
                      <a:pt x="114300" y="266700"/>
                    </a:lnTo>
                    <a:lnTo>
                      <a:pt x="0" y="266700"/>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B161A66F-6BA4-4DD6-94FE-0F754384D483}"/>
                  </a:ext>
                  <a:ext uri="{C183D7F6-B498-43B3-948B-1728B52AA6E4}">
                    <adec:decorative xmlns:adec="http://schemas.microsoft.com/office/drawing/2017/decorative" val="1"/>
                  </a:ext>
                </a:extLst>
              </p:cNvPr>
              <p:cNvSpPr/>
              <p:nvPr/>
            </p:nvSpPr>
            <p:spPr>
              <a:xfrm>
                <a:off x="5717928" y="5129877"/>
                <a:ext cx="114300" cy="457200"/>
              </a:xfrm>
              <a:custGeom>
                <a:avLst/>
                <a:gdLst>
                  <a:gd name="connsiteX0" fmla="*/ 0 w 114300"/>
                  <a:gd name="connsiteY0" fmla="*/ 0 h 457200"/>
                  <a:gd name="connsiteX1" fmla="*/ 114300 w 114300"/>
                  <a:gd name="connsiteY1" fmla="*/ 0 h 457200"/>
                  <a:gd name="connsiteX2" fmla="*/ 114300 w 114300"/>
                  <a:gd name="connsiteY2" fmla="*/ 457200 h 457200"/>
                  <a:gd name="connsiteX3" fmla="*/ 0 w 1143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114300" h="457200">
                    <a:moveTo>
                      <a:pt x="0" y="0"/>
                    </a:moveTo>
                    <a:lnTo>
                      <a:pt x="114300" y="0"/>
                    </a:lnTo>
                    <a:lnTo>
                      <a:pt x="114300" y="457200"/>
                    </a:lnTo>
                    <a:lnTo>
                      <a:pt x="0" y="4572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4B4BC818-CEFC-469E-88E5-26757BCF5735}"/>
                  </a:ext>
                  <a:ext uri="{C183D7F6-B498-43B3-948B-1728B52AA6E4}">
                    <adec:decorative xmlns:adec="http://schemas.microsoft.com/office/drawing/2017/decorative" val="1"/>
                  </a:ext>
                </a:extLst>
              </p:cNvPr>
              <p:cNvSpPr/>
              <p:nvPr/>
            </p:nvSpPr>
            <p:spPr>
              <a:xfrm>
                <a:off x="5908428" y="4939377"/>
                <a:ext cx="114300" cy="647700"/>
              </a:xfrm>
              <a:custGeom>
                <a:avLst/>
                <a:gdLst>
                  <a:gd name="connsiteX0" fmla="*/ 0 w 114300"/>
                  <a:gd name="connsiteY0" fmla="*/ 0 h 647700"/>
                  <a:gd name="connsiteX1" fmla="*/ 114300 w 114300"/>
                  <a:gd name="connsiteY1" fmla="*/ 0 h 647700"/>
                  <a:gd name="connsiteX2" fmla="*/ 114300 w 114300"/>
                  <a:gd name="connsiteY2" fmla="*/ 647700 h 647700"/>
                  <a:gd name="connsiteX3" fmla="*/ 0 w 114300"/>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114300" h="647700">
                    <a:moveTo>
                      <a:pt x="0" y="0"/>
                    </a:moveTo>
                    <a:lnTo>
                      <a:pt x="114300" y="0"/>
                    </a:lnTo>
                    <a:lnTo>
                      <a:pt x="114300" y="647700"/>
                    </a:lnTo>
                    <a:lnTo>
                      <a:pt x="0" y="647700"/>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6A0C69A8-E7B2-4F52-A19B-46526D6993A2}"/>
                  </a:ext>
                  <a:ext uri="{C183D7F6-B498-43B3-948B-1728B52AA6E4}">
                    <adec:decorative xmlns:adec="http://schemas.microsoft.com/office/drawing/2017/decorative" val="1"/>
                  </a:ext>
                </a:extLst>
              </p:cNvPr>
              <p:cNvSpPr/>
              <p:nvPr/>
            </p:nvSpPr>
            <p:spPr>
              <a:xfrm>
                <a:off x="6098928" y="4748877"/>
                <a:ext cx="114300" cy="838200"/>
              </a:xfrm>
              <a:custGeom>
                <a:avLst/>
                <a:gdLst>
                  <a:gd name="connsiteX0" fmla="*/ 0 w 114300"/>
                  <a:gd name="connsiteY0" fmla="*/ 0 h 838200"/>
                  <a:gd name="connsiteX1" fmla="*/ 114300 w 114300"/>
                  <a:gd name="connsiteY1" fmla="*/ 0 h 838200"/>
                  <a:gd name="connsiteX2" fmla="*/ 114300 w 114300"/>
                  <a:gd name="connsiteY2" fmla="*/ 838200 h 838200"/>
                  <a:gd name="connsiteX3" fmla="*/ 0 w 114300"/>
                  <a:gd name="connsiteY3" fmla="*/ 838200 h 838200"/>
                </a:gdLst>
                <a:ahLst/>
                <a:cxnLst>
                  <a:cxn ang="0">
                    <a:pos x="connsiteX0" y="connsiteY0"/>
                  </a:cxn>
                  <a:cxn ang="0">
                    <a:pos x="connsiteX1" y="connsiteY1"/>
                  </a:cxn>
                  <a:cxn ang="0">
                    <a:pos x="connsiteX2" y="connsiteY2"/>
                  </a:cxn>
                  <a:cxn ang="0">
                    <a:pos x="connsiteX3" y="connsiteY3"/>
                  </a:cxn>
                </a:cxnLst>
                <a:rect l="l" t="t" r="r" b="b"/>
                <a:pathLst>
                  <a:path w="114300" h="838200">
                    <a:moveTo>
                      <a:pt x="0" y="0"/>
                    </a:moveTo>
                    <a:lnTo>
                      <a:pt x="114300" y="0"/>
                    </a:lnTo>
                    <a:lnTo>
                      <a:pt x="114300" y="838200"/>
                    </a:lnTo>
                    <a:lnTo>
                      <a:pt x="0" y="838200"/>
                    </a:ln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6" name="Group 165">
              <a:extLst>
                <a:ext uri="{FF2B5EF4-FFF2-40B4-BE49-F238E27FC236}">
                  <a16:creationId xmlns:a16="http://schemas.microsoft.com/office/drawing/2014/main" id="{8CFCDAE5-DE43-48E9-9063-A38A010F41D7}"/>
                </a:ext>
              </a:extLst>
            </p:cNvPr>
            <p:cNvGrpSpPr/>
            <p:nvPr/>
          </p:nvGrpSpPr>
          <p:grpSpPr>
            <a:xfrm>
              <a:off x="4582656" y="2914360"/>
              <a:ext cx="445170" cy="452651"/>
              <a:chOff x="-477078" y="-1431235"/>
              <a:chExt cx="946205" cy="962108"/>
            </a:xfrm>
          </p:grpSpPr>
          <p:sp>
            <p:nvSpPr>
              <p:cNvPr id="167" name="Rectangle 166">
                <a:extLst>
                  <a:ext uri="{FF2B5EF4-FFF2-40B4-BE49-F238E27FC236}">
                    <a16:creationId xmlns:a16="http://schemas.microsoft.com/office/drawing/2014/main" id="{103FF457-6C74-4E99-BD44-77CA4CD7CB38}"/>
                  </a:ext>
                  <a:ext uri="{C183D7F6-B498-43B3-948B-1728B52AA6E4}">
                    <adec:decorative xmlns:adec="http://schemas.microsoft.com/office/drawing/2017/decorative" val="1"/>
                  </a:ext>
                </a:extLst>
              </p:cNvPr>
              <p:cNvSpPr/>
              <p:nvPr/>
            </p:nvSpPr>
            <p:spPr bwMode="auto">
              <a:xfrm>
                <a:off x="-477078"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Rectangle 167">
                <a:extLst>
                  <a:ext uri="{FF2B5EF4-FFF2-40B4-BE49-F238E27FC236}">
                    <a16:creationId xmlns:a16="http://schemas.microsoft.com/office/drawing/2014/main" id="{72C53E2E-950E-4529-9D6B-77686160D68C}"/>
                  </a:ext>
                  <a:ext uri="{C183D7F6-B498-43B3-948B-1728B52AA6E4}">
                    <adec:decorative xmlns:adec="http://schemas.microsoft.com/office/drawing/2017/decorative" val="1"/>
                  </a:ext>
                </a:extLst>
              </p:cNvPr>
              <p:cNvSpPr/>
              <p:nvPr/>
            </p:nvSpPr>
            <p:spPr bwMode="auto">
              <a:xfrm>
                <a:off x="-227937"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9" name="Rectangle 168">
                <a:extLst>
                  <a:ext uri="{FF2B5EF4-FFF2-40B4-BE49-F238E27FC236}">
                    <a16:creationId xmlns:a16="http://schemas.microsoft.com/office/drawing/2014/main" id="{D7AB5D46-C144-46EE-A8D3-6B04772EE09E}"/>
                  </a:ext>
                  <a:ext uri="{C183D7F6-B498-43B3-948B-1728B52AA6E4}">
                    <adec:decorative xmlns:adec="http://schemas.microsoft.com/office/drawing/2017/decorative" val="1"/>
                  </a:ext>
                </a:extLst>
              </p:cNvPr>
              <p:cNvSpPr/>
              <p:nvPr/>
            </p:nvSpPr>
            <p:spPr bwMode="auto">
              <a:xfrm>
                <a:off x="21204"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0" name="Rectangle 169">
                <a:extLst>
                  <a:ext uri="{FF2B5EF4-FFF2-40B4-BE49-F238E27FC236}">
                    <a16:creationId xmlns:a16="http://schemas.microsoft.com/office/drawing/2014/main" id="{D5AD9C6B-58AF-430E-89F0-54E0F6FCC8FA}"/>
                  </a:ext>
                  <a:ext uri="{C183D7F6-B498-43B3-948B-1728B52AA6E4}">
                    <adec:decorative xmlns:adec="http://schemas.microsoft.com/office/drawing/2017/decorative" val="1"/>
                  </a:ext>
                </a:extLst>
              </p:cNvPr>
              <p:cNvSpPr/>
              <p:nvPr/>
            </p:nvSpPr>
            <p:spPr bwMode="auto">
              <a:xfrm>
                <a:off x="270345"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1" name="Rectangle 170">
                <a:extLst>
                  <a:ext uri="{FF2B5EF4-FFF2-40B4-BE49-F238E27FC236}">
                    <a16:creationId xmlns:a16="http://schemas.microsoft.com/office/drawing/2014/main" id="{5840F874-758E-4922-91A3-A9D7D282BF96}"/>
                  </a:ext>
                  <a:ext uri="{C183D7F6-B498-43B3-948B-1728B52AA6E4}">
                    <adec:decorative xmlns:adec="http://schemas.microsoft.com/office/drawing/2017/decorative" val="1"/>
                  </a:ext>
                </a:extLst>
              </p:cNvPr>
              <p:cNvSpPr/>
              <p:nvPr/>
            </p:nvSpPr>
            <p:spPr bwMode="auto">
              <a:xfrm>
                <a:off x="-477078"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Rectangle 171">
                <a:extLst>
                  <a:ext uri="{FF2B5EF4-FFF2-40B4-BE49-F238E27FC236}">
                    <a16:creationId xmlns:a16="http://schemas.microsoft.com/office/drawing/2014/main" id="{81797AAE-966A-4614-9624-D75DB9729F5F}"/>
                  </a:ext>
                  <a:ext uri="{C183D7F6-B498-43B3-948B-1728B52AA6E4}">
                    <adec:decorative xmlns:adec="http://schemas.microsoft.com/office/drawing/2017/decorative" val="1"/>
                  </a:ext>
                </a:extLst>
              </p:cNvPr>
              <p:cNvSpPr/>
              <p:nvPr/>
            </p:nvSpPr>
            <p:spPr bwMode="auto">
              <a:xfrm>
                <a:off x="-227937"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Rectangle 172">
                <a:extLst>
                  <a:ext uri="{FF2B5EF4-FFF2-40B4-BE49-F238E27FC236}">
                    <a16:creationId xmlns:a16="http://schemas.microsoft.com/office/drawing/2014/main" id="{7D747D30-BE19-499D-9037-908DC90EFCB5}"/>
                  </a:ext>
                  <a:ext uri="{C183D7F6-B498-43B3-948B-1728B52AA6E4}">
                    <adec:decorative xmlns:adec="http://schemas.microsoft.com/office/drawing/2017/decorative" val="1"/>
                  </a:ext>
                </a:extLst>
              </p:cNvPr>
              <p:cNvSpPr/>
              <p:nvPr/>
            </p:nvSpPr>
            <p:spPr bwMode="auto">
              <a:xfrm>
                <a:off x="21204"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Rectangle 173">
                <a:extLst>
                  <a:ext uri="{FF2B5EF4-FFF2-40B4-BE49-F238E27FC236}">
                    <a16:creationId xmlns:a16="http://schemas.microsoft.com/office/drawing/2014/main" id="{1EB30B8E-A034-462C-BABA-37C09DC9345B}"/>
                  </a:ext>
                  <a:ext uri="{C183D7F6-B498-43B3-948B-1728B52AA6E4}">
                    <adec:decorative xmlns:adec="http://schemas.microsoft.com/office/drawing/2017/decorative" val="1"/>
                  </a:ext>
                </a:extLst>
              </p:cNvPr>
              <p:cNvSpPr/>
              <p:nvPr/>
            </p:nvSpPr>
            <p:spPr bwMode="auto">
              <a:xfrm>
                <a:off x="270345"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Rectangle 174">
                <a:extLst>
                  <a:ext uri="{FF2B5EF4-FFF2-40B4-BE49-F238E27FC236}">
                    <a16:creationId xmlns:a16="http://schemas.microsoft.com/office/drawing/2014/main" id="{63DBF42F-377B-4F1E-8F00-E045CF9895AE}"/>
                  </a:ext>
                  <a:ext uri="{C183D7F6-B498-43B3-948B-1728B52AA6E4}">
                    <adec:decorative xmlns:adec="http://schemas.microsoft.com/office/drawing/2017/decorative" val="1"/>
                  </a:ext>
                </a:extLst>
              </p:cNvPr>
              <p:cNvSpPr/>
              <p:nvPr/>
            </p:nvSpPr>
            <p:spPr bwMode="auto">
              <a:xfrm>
                <a:off x="-477078"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Rectangle 175">
                <a:extLst>
                  <a:ext uri="{FF2B5EF4-FFF2-40B4-BE49-F238E27FC236}">
                    <a16:creationId xmlns:a16="http://schemas.microsoft.com/office/drawing/2014/main" id="{F9F92D74-8F49-47D9-8BF3-EF3A20368B8F}"/>
                  </a:ext>
                  <a:ext uri="{C183D7F6-B498-43B3-948B-1728B52AA6E4}">
                    <adec:decorative xmlns:adec="http://schemas.microsoft.com/office/drawing/2017/decorative" val="1"/>
                  </a:ext>
                </a:extLst>
              </p:cNvPr>
              <p:cNvSpPr/>
              <p:nvPr/>
            </p:nvSpPr>
            <p:spPr bwMode="auto">
              <a:xfrm>
                <a:off x="-227937"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Rectangle 176">
                <a:extLst>
                  <a:ext uri="{FF2B5EF4-FFF2-40B4-BE49-F238E27FC236}">
                    <a16:creationId xmlns:a16="http://schemas.microsoft.com/office/drawing/2014/main" id="{3E7E9041-72B6-4FEE-AFD4-DB144001F400}"/>
                  </a:ext>
                  <a:ext uri="{C183D7F6-B498-43B3-948B-1728B52AA6E4}">
                    <adec:decorative xmlns:adec="http://schemas.microsoft.com/office/drawing/2017/decorative" val="1"/>
                  </a:ext>
                </a:extLst>
              </p:cNvPr>
              <p:cNvSpPr/>
              <p:nvPr/>
            </p:nvSpPr>
            <p:spPr bwMode="auto">
              <a:xfrm>
                <a:off x="21204"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Rectangle 177">
                <a:extLst>
                  <a:ext uri="{FF2B5EF4-FFF2-40B4-BE49-F238E27FC236}">
                    <a16:creationId xmlns:a16="http://schemas.microsoft.com/office/drawing/2014/main" id="{F2283BCB-BB61-4C0E-9D33-7475EE37410D}"/>
                  </a:ext>
                  <a:ext uri="{C183D7F6-B498-43B3-948B-1728B52AA6E4}">
                    <adec:decorative xmlns:adec="http://schemas.microsoft.com/office/drawing/2017/decorative" val="1"/>
                  </a:ext>
                </a:extLst>
              </p:cNvPr>
              <p:cNvSpPr/>
              <p:nvPr/>
            </p:nvSpPr>
            <p:spPr bwMode="auto">
              <a:xfrm>
                <a:off x="270345" y="-922351"/>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Rectangle 178">
                <a:extLst>
                  <a:ext uri="{FF2B5EF4-FFF2-40B4-BE49-F238E27FC236}">
                    <a16:creationId xmlns:a16="http://schemas.microsoft.com/office/drawing/2014/main" id="{B3EADAE0-7DF0-4E33-A5D0-F9F6A65DB107}"/>
                  </a:ext>
                  <a:ext uri="{C183D7F6-B498-43B3-948B-1728B52AA6E4}">
                    <adec:decorative xmlns:adec="http://schemas.microsoft.com/office/drawing/2017/decorative" val="1"/>
                  </a:ext>
                </a:extLst>
              </p:cNvPr>
              <p:cNvSpPr/>
              <p:nvPr/>
            </p:nvSpPr>
            <p:spPr bwMode="auto">
              <a:xfrm>
                <a:off x="-477078" y="-667909"/>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0" name="Rectangle 179">
                <a:extLst>
                  <a:ext uri="{FF2B5EF4-FFF2-40B4-BE49-F238E27FC236}">
                    <a16:creationId xmlns:a16="http://schemas.microsoft.com/office/drawing/2014/main" id="{6830563E-CF56-4505-B2AC-9B9004FB1941}"/>
                  </a:ext>
                  <a:ext uri="{C183D7F6-B498-43B3-948B-1728B52AA6E4}">
                    <adec:decorative xmlns:adec="http://schemas.microsoft.com/office/drawing/2017/decorative" val="1"/>
                  </a:ext>
                </a:extLst>
              </p:cNvPr>
              <p:cNvSpPr/>
              <p:nvPr/>
            </p:nvSpPr>
            <p:spPr bwMode="auto">
              <a:xfrm>
                <a:off x="-227937"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Rectangle 180">
                <a:extLst>
                  <a:ext uri="{FF2B5EF4-FFF2-40B4-BE49-F238E27FC236}">
                    <a16:creationId xmlns:a16="http://schemas.microsoft.com/office/drawing/2014/main" id="{283361DF-4B1E-4C86-A593-708C1047460C}"/>
                  </a:ext>
                  <a:ext uri="{C183D7F6-B498-43B3-948B-1728B52AA6E4}">
                    <adec:decorative xmlns:adec="http://schemas.microsoft.com/office/drawing/2017/decorative" val="1"/>
                  </a:ext>
                </a:extLst>
              </p:cNvPr>
              <p:cNvSpPr/>
              <p:nvPr/>
            </p:nvSpPr>
            <p:spPr bwMode="auto">
              <a:xfrm>
                <a:off x="21204"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2" name="Rectangle 181">
                <a:extLst>
                  <a:ext uri="{FF2B5EF4-FFF2-40B4-BE49-F238E27FC236}">
                    <a16:creationId xmlns:a16="http://schemas.microsoft.com/office/drawing/2014/main" id="{1B4D63A4-478D-402E-8A28-D226E3C4BF59}"/>
                  </a:ext>
                  <a:ext uri="{C183D7F6-B498-43B3-948B-1728B52AA6E4}">
                    <adec:decorative xmlns:adec="http://schemas.microsoft.com/office/drawing/2017/decorative" val="1"/>
                  </a:ext>
                </a:extLst>
              </p:cNvPr>
              <p:cNvSpPr/>
              <p:nvPr/>
            </p:nvSpPr>
            <p:spPr bwMode="auto">
              <a:xfrm>
                <a:off x="270345"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6" name="Content Placeholder 5">
            <a:extLst>
              <a:ext uri="{FF2B5EF4-FFF2-40B4-BE49-F238E27FC236}">
                <a16:creationId xmlns:a16="http://schemas.microsoft.com/office/drawing/2014/main" id="{94A90163-0AC1-47B6-8815-B6FA91CC7C56}"/>
              </a:ext>
            </a:extLst>
          </p:cNvPr>
          <p:cNvSpPr>
            <a:spLocks noGrp="1"/>
          </p:cNvSpPr>
          <p:nvPr>
            <p:ph sz="quarter" idx="13"/>
          </p:nvPr>
        </p:nvSpPr>
        <p:spPr>
          <a:xfrm>
            <a:off x="4567237" y="2138274"/>
            <a:ext cx="1581988" cy="584543"/>
          </a:xfrm>
        </p:spPr>
        <p:txBody>
          <a:bodyPr/>
          <a:lstStyle/>
          <a:p>
            <a:pPr lvl="0" defTabSz="932293" fontAlgn="base">
              <a:lnSpc>
                <a:spcPct val="90000"/>
              </a:lnSpc>
              <a:spcBef>
                <a:spcPct val="0"/>
              </a:spcBef>
              <a:spcAft>
                <a:spcPts val="600"/>
              </a:spcAft>
              <a:buSzTx/>
              <a:defRPr/>
            </a:pPr>
            <a:r>
              <a:rPr lang="en-US" sz="1200" spc="0" dirty="0">
                <a:latin typeface="Segoe UI"/>
                <a:ea typeface="+mn-lt"/>
                <a:cs typeface="Segoe UI" pitchFamily="34" charset="0"/>
              </a:rPr>
              <a:t>Resource management discipline evolves</a:t>
            </a:r>
            <a:endParaRPr lang="en-US" dirty="0"/>
          </a:p>
        </p:txBody>
      </p:sp>
      <p:sp>
        <p:nvSpPr>
          <p:cNvPr id="12" name="Content Placeholder 11">
            <a:extLst>
              <a:ext uri="{FF2B5EF4-FFF2-40B4-BE49-F238E27FC236}">
                <a16:creationId xmlns:a16="http://schemas.microsoft.com/office/drawing/2014/main" id="{C8DF2E31-EF36-4AD8-BBF7-729E1DBC4B22}"/>
              </a:ext>
            </a:extLst>
          </p:cNvPr>
          <p:cNvSpPr>
            <a:spLocks noGrp="1"/>
          </p:cNvSpPr>
          <p:nvPr>
            <p:ph sz="quarter" idx="17"/>
          </p:nvPr>
        </p:nvSpPr>
        <p:spPr>
          <a:xfrm>
            <a:off x="4562755" y="3427148"/>
            <a:ext cx="1639888" cy="1181862"/>
          </a:xfrm>
        </p:spPr>
        <p:txBody>
          <a:bodyPr/>
          <a:lstStyle/>
          <a:p>
            <a:pPr lvl="0" defTabSz="932293" fontAlgn="base">
              <a:lnSpc>
                <a:spcPct val="90000"/>
              </a:lnSpc>
              <a:spcBef>
                <a:spcPct val="0"/>
              </a:spcBef>
              <a:spcAft>
                <a:spcPts val="600"/>
              </a:spcAft>
              <a:buSzTx/>
              <a:defRPr/>
            </a:pPr>
            <a:r>
              <a:rPr lang="en-US" sz="1200" spc="0" dirty="0">
                <a:latin typeface="Segoe UI"/>
                <a:ea typeface="+mn-lt"/>
                <a:cs typeface="Segoe UI" pitchFamily="34" charset="0"/>
              </a:rPr>
              <a:t>Update corporate policy…</a:t>
            </a:r>
            <a:br>
              <a:rPr lang="en-US" sz="1200" spc="0" dirty="0">
                <a:latin typeface="Segoe UI"/>
                <a:ea typeface="+mn-lt"/>
                <a:cs typeface="Segoe UI" pitchFamily="34" charset="0"/>
              </a:rPr>
            </a:br>
            <a:br>
              <a:rPr lang="en-US" sz="1200" spc="0" dirty="0">
                <a:latin typeface="Segoe UI"/>
                <a:ea typeface="+mn-lt"/>
                <a:cs typeface="Segoe UI" pitchFamily="34" charset="0"/>
              </a:rPr>
            </a:br>
            <a:r>
              <a:rPr lang="en-US" sz="1200" spc="0" dirty="0">
                <a:latin typeface="Segoe UI"/>
                <a:ea typeface="+mn-lt"/>
                <a:cs typeface="Segoe UI" pitchFamily="34" charset="0"/>
              </a:rPr>
              <a:t>Implement with configuration management changes</a:t>
            </a:r>
            <a:endParaRPr lang="en-US" dirty="0"/>
          </a:p>
        </p:txBody>
      </p:sp>
      <p:sp>
        <p:nvSpPr>
          <p:cNvPr id="14" name="Content Placeholder 13">
            <a:extLst>
              <a:ext uri="{FF2B5EF4-FFF2-40B4-BE49-F238E27FC236}">
                <a16:creationId xmlns:a16="http://schemas.microsoft.com/office/drawing/2014/main" id="{39148A26-4420-449F-AB2C-4B00770293CB}"/>
              </a:ext>
            </a:extLst>
          </p:cNvPr>
          <p:cNvSpPr>
            <a:spLocks noGrp="1"/>
          </p:cNvSpPr>
          <p:nvPr>
            <p:ph sz="quarter" idx="19"/>
          </p:nvPr>
        </p:nvSpPr>
        <p:spPr>
          <a:xfrm>
            <a:off x="4564774" y="4647394"/>
            <a:ext cx="1213823" cy="615553"/>
          </a:xfrm>
        </p:spPr>
        <p:txBody>
          <a:bodyPr/>
          <a:lstStyle/>
          <a:p>
            <a:pPr lvl="0" defTabSz="914400">
              <a:buSzTx/>
              <a:defRPr/>
            </a:pPr>
            <a:r>
              <a:rPr lang="en-US" sz="1400" spc="0" dirty="0">
                <a:latin typeface="Segoe UI"/>
              </a:rPr>
              <a:t>Risk:</a:t>
            </a:r>
          </a:p>
          <a:p>
            <a:pPr lvl="0" defTabSz="914400">
              <a:buSzTx/>
              <a:defRPr/>
            </a:pPr>
            <a:r>
              <a:rPr lang="en-US" sz="1400" b="1" spc="0" dirty="0"/>
              <a:t>Critical Apps</a:t>
            </a:r>
            <a:endParaRPr lang="en-US" dirty="0"/>
          </a:p>
        </p:txBody>
      </p:sp>
      <p:grpSp>
        <p:nvGrpSpPr>
          <p:cNvPr id="211" name="Group 210">
            <a:extLst>
              <a:ext uri="{FF2B5EF4-FFF2-40B4-BE49-F238E27FC236}">
                <a16:creationId xmlns:a16="http://schemas.microsoft.com/office/drawing/2014/main" id="{F9905FA0-0906-4541-B2BC-ACCF69506906}"/>
              </a:ext>
              <a:ext uri="{C183D7F6-B498-43B3-948B-1728B52AA6E4}">
                <adec:decorative xmlns:adec="http://schemas.microsoft.com/office/drawing/2017/decorative" val="1"/>
              </a:ext>
            </a:extLst>
          </p:cNvPr>
          <p:cNvGrpSpPr/>
          <p:nvPr/>
        </p:nvGrpSpPr>
        <p:grpSpPr>
          <a:xfrm>
            <a:off x="6236308" y="1354721"/>
            <a:ext cx="1761907" cy="4137232"/>
            <a:chOff x="6236308" y="1354721"/>
            <a:chExt cx="1761907" cy="4137232"/>
          </a:xfrm>
        </p:grpSpPr>
        <p:sp>
          <p:nvSpPr>
            <p:cNvPr id="203" name="Rectangle 202">
              <a:extLst>
                <a:ext uri="{FF2B5EF4-FFF2-40B4-BE49-F238E27FC236}">
                  <a16:creationId xmlns:a16="http://schemas.microsoft.com/office/drawing/2014/main" id="{751BB0A6-73F4-4F56-B9B7-BB640B0E3F23}"/>
                </a:ext>
                <a:ext uri="{C183D7F6-B498-43B3-948B-1728B52AA6E4}">
                  <adec:decorative xmlns:adec="http://schemas.microsoft.com/office/drawing/2017/decorative" val="1"/>
                </a:ext>
              </a:extLst>
            </p:cNvPr>
            <p:cNvSpPr/>
            <p:nvPr/>
          </p:nvSpPr>
          <p:spPr bwMode="auto">
            <a:xfrm>
              <a:off x="6236308" y="1354721"/>
              <a:ext cx="1761907" cy="41372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aphic 32">
              <a:extLst>
                <a:ext uri="{FF2B5EF4-FFF2-40B4-BE49-F238E27FC236}">
                  <a16:creationId xmlns:a16="http://schemas.microsoft.com/office/drawing/2014/main" id="{ED4C34C7-9482-4A0C-8B8A-81D326AA3AC8}"/>
                </a:ext>
              </a:extLst>
            </p:cNvPr>
            <p:cNvGrpSpPr/>
            <p:nvPr/>
          </p:nvGrpSpPr>
          <p:grpSpPr>
            <a:xfrm>
              <a:off x="6332053" y="1625297"/>
              <a:ext cx="548780" cy="548780"/>
              <a:chOff x="747414" y="4300405"/>
              <a:chExt cx="494289" cy="494289"/>
            </a:xfrm>
          </p:grpSpPr>
          <p:sp>
            <p:nvSpPr>
              <p:cNvPr id="61" name="Freeform: Shape 60">
                <a:extLst>
                  <a:ext uri="{FF2B5EF4-FFF2-40B4-BE49-F238E27FC236}">
                    <a16:creationId xmlns:a16="http://schemas.microsoft.com/office/drawing/2014/main" id="{90935938-F4D2-4656-9ECC-305175758012}"/>
                  </a:ext>
                  <a:ext uri="{C183D7F6-B498-43B3-948B-1728B52AA6E4}">
                    <adec:decorative xmlns:adec="http://schemas.microsoft.com/office/drawing/2017/decorative" val="1"/>
                  </a:ext>
                </a:extLst>
              </p:cNvPr>
              <p:cNvSpPr/>
              <p:nvPr/>
            </p:nvSpPr>
            <p:spPr>
              <a:xfrm>
                <a:off x="781434" y="4300405"/>
                <a:ext cx="213625" cy="146433"/>
              </a:xfrm>
              <a:custGeom>
                <a:avLst/>
                <a:gdLst>
                  <a:gd name="connsiteX0" fmla="*/ 213162 w 213625"/>
                  <a:gd name="connsiteY0" fmla="*/ 46417 h 146433"/>
                  <a:gd name="connsiteX1" fmla="*/ 213626 w 213625"/>
                  <a:gd name="connsiteY1" fmla="*/ 46417 h 146433"/>
                  <a:gd name="connsiteX2" fmla="*/ 213626 w 213625"/>
                  <a:gd name="connsiteY2" fmla="*/ 0 h 146433"/>
                  <a:gd name="connsiteX3" fmla="*/ 0 w 213625"/>
                  <a:gd name="connsiteY3" fmla="*/ 123572 h 146433"/>
                  <a:gd name="connsiteX4" fmla="*/ 39505 w 213625"/>
                  <a:gd name="connsiteY4" fmla="*/ 146433 h 146433"/>
                  <a:gd name="connsiteX5" fmla="*/ 213162 w 213625"/>
                  <a:gd name="connsiteY5" fmla="*/ 46417 h 146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625" h="146433">
                    <a:moveTo>
                      <a:pt x="213162" y="46417"/>
                    </a:moveTo>
                    <a:cubicBezTo>
                      <a:pt x="213317" y="46417"/>
                      <a:pt x="213471" y="46417"/>
                      <a:pt x="213626" y="46417"/>
                    </a:cubicBezTo>
                    <a:lnTo>
                      <a:pt x="213626" y="0"/>
                    </a:lnTo>
                    <a:cubicBezTo>
                      <a:pt x="122877" y="0"/>
                      <a:pt x="45374" y="44834"/>
                      <a:pt x="0" y="123572"/>
                    </a:cubicBezTo>
                    <a:lnTo>
                      <a:pt x="39505" y="146433"/>
                    </a:lnTo>
                    <a:cubicBezTo>
                      <a:pt x="74259" y="86616"/>
                      <a:pt x="138980" y="46417"/>
                      <a:pt x="213162" y="46417"/>
                    </a:cubicBezTo>
                    <a:close/>
                  </a:path>
                </a:pathLst>
              </a:custGeom>
              <a:solidFill>
                <a:srgbClr val="54C8E8"/>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76A73FDE-71C2-4C85-8EAB-AD697D6AC88D}"/>
                  </a:ext>
                  <a:ext uri="{C183D7F6-B498-43B3-948B-1728B52AA6E4}">
                    <adec:decorative xmlns:adec="http://schemas.microsoft.com/office/drawing/2017/decorative" val="1"/>
                  </a:ext>
                </a:extLst>
              </p:cNvPr>
              <p:cNvSpPr/>
              <p:nvPr/>
            </p:nvSpPr>
            <p:spPr>
              <a:xfrm>
                <a:off x="747404" y="4423977"/>
                <a:ext cx="73535" cy="247144"/>
              </a:xfrm>
              <a:custGeom>
                <a:avLst/>
                <a:gdLst>
                  <a:gd name="connsiteX0" fmla="*/ 46388 w 73535"/>
                  <a:gd name="connsiteY0" fmla="*/ 123649 h 247144"/>
                  <a:gd name="connsiteX1" fmla="*/ 73535 w 73535"/>
                  <a:gd name="connsiteY1" fmla="*/ 22861 h 247144"/>
                  <a:gd name="connsiteX2" fmla="*/ 34031 w 73535"/>
                  <a:gd name="connsiteY2" fmla="*/ 0 h 247144"/>
                  <a:gd name="connsiteX3" fmla="*/ 34031 w 73535"/>
                  <a:gd name="connsiteY3" fmla="*/ 247145 h 247144"/>
                  <a:gd name="connsiteX4" fmla="*/ 73458 w 73535"/>
                  <a:gd name="connsiteY4" fmla="*/ 224322 h 247144"/>
                  <a:gd name="connsiteX5" fmla="*/ 46388 w 73535"/>
                  <a:gd name="connsiteY5" fmla="*/ 123649 h 24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535" h="247144">
                    <a:moveTo>
                      <a:pt x="46388" y="123649"/>
                    </a:moveTo>
                    <a:cubicBezTo>
                      <a:pt x="46388" y="86887"/>
                      <a:pt x="56312" y="52480"/>
                      <a:pt x="73535" y="22861"/>
                    </a:cubicBezTo>
                    <a:lnTo>
                      <a:pt x="34031" y="0"/>
                    </a:lnTo>
                    <a:cubicBezTo>
                      <a:pt x="-11344" y="78739"/>
                      <a:pt x="-11344" y="168406"/>
                      <a:pt x="34031" y="247145"/>
                    </a:cubicBezTo>
                    <a:lnTo>
                      <a:pt x="73458" y="224322"/>
                    </a:lnTo>
                    <a:cubicBezTo>
                      <a:pt x="56274" y="194742"/>
                      <a:pt x="46388" y="160335"/>
                      <a:pt x="46388" y="123649"/>
                    </a:cubicBezTo>
                    <a:close/>
                  </a:path>
                </a:pathLst>
              </a:custGeom>
              <a:solidFill>
                <a:schemeClr val="accent5"/>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9BD65D6-5466-45D4-986A-FCBA4425E0EB}"/>
                  </a:ext>
                  <a:ext uri="{C183D7F6-B498-43B3-948B-1728B52AA6E4}">
                    <adec:decorative xmlns:adec="http://schemas.microsoft.com/office/drawing/2017/decorative" val="1"/>
                  </a:ext>
                </a:extLst>
              </p:cNvPr>
              <p:cNvSpPr/>
              <p:nvPr/>
            </p:nvSpPr>
            <p:spPr>
              <a:xfrm>
                <a:off x="781434" y="4648299"/>
                <a:ext cx="213625" cy="146394"/>
              </a:xfrm>
              <a:custGeom>
                <a:avLst/>
                <a:gdLst>
                  <a:gd name="connsiteX0" fmla="*/ 213162 w 213625"/>
                  <a:gd name="connsiteY0" fmla="*/ 100132 h 146394"/>
                  <a:gd name="connsiteX1" fmla="*/ 39466 w 213625"/>
                  <a:gd name="connsiteY1" fmla="*/ 0 h 146394"/>
                  <a:gd name="connsiteX2" fmla="*/ 0 w 213625"/>
                  <a:gd name="connsiteY2" fmla="*/ 22822 h 146394"/>
                  <a:gd name="connsiteX3" fmla="*/ 213626 w 213625"/>
                  <a:gd name="connsiteY3" fmla="*/ 146395 h 146394"/>
                  <a:gd name="connsiteX4" fmla="*/ 213626 w 213625"/>
                  <a:gd name="connsiteY4" fmla="*/ 100094 h 146394"/>
                  <a:gd name="connsiteX5" fmla="*/ 213162 w 213625"/>
                  <a:gd name="connsiteY5" fmla="*/ 100132 h 14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625" h="146394">
                    <a:moveTo>
                      <a:pt x="213162" y="100132"/>
                    </a:moveTo>
                    <a:cubicBezTo>
                      <a:pt x="138980" y="100132"/>
                      <a:pt x="74221" y="59855"/>
                      <a:pt x="39466" y="0"/>
                    </a:cubicBezTo>
                    <a:lnTo>
                      <a:pt x="0" y="22822"/>
                    </a:lnTo>
                    <a:cubicBezTo>
                      <a:pt x="45374" y="101561"/>
                      <a:pt x="122877" y="146395"/>
                      <a:pt x="213626" y="146395"/>
                    </a:cubicBezTo>
                    <a:lnTo>
                      <a:pt x="213626" y="100094"/>
                    </a:lnTo>
                    <a:cubicBezTo>
                      <a:pt x="213471" y="100094"/>
                      <a:pt x="213317" y="100132"/>
                      <a:pt x="213162" y="100132"/>
                    </a:cubicBezTo>
                    <a:close/>
                  </a:path>
                </a:pathLst>
              </a:custGeom>
              <a:solidFill>
                <a:schemeClr val="tx2"/>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00253F0-DFBE-4DC4-8634-DA5A26EE0500}"/>
                  </a:ext>
                  <a:ext uri="{C183D7F6-B498-43B3-948B-1728B52AA6E4}">
                    <adec:decorative xmlns:adec="http://schemas.microsoft.com/office/drawing/2017/decorative" val="1"/>
                  </a:ext>
                </a:extLst>
              </p:cNvPr>
              <p:cNvSpPr/>
              <p:nvPr/>
            </p:nvSpPr>
            <p:spPr>
              <a:xfrm>
                <a:off x="995060" y="4300405"/>
                <a:ext cx="246642" cy="494289"/>
              </a:xfrm>
              <a:custGeom>
                <a:avLst/>
                <a:gdLst>
                  <a:gd name="connsiteX0" fmla="*/ 0 w 246642"/>
                  <a:gd name="connsiteY0" fmla="*/ 0 h 494289"/>
                  <a:gd name="connsiteX1" fmla="*/ 0 w 246642"/>
                  <a:gd name="connsiteY1" fmla="*/ 46417 h 494289"/>
                  <a:gd name="connsiteX2" fmla="*/ 200342 w 246642"/>
                  <a:gd name="connsiteY2" fmla="*/ 247222 h 494289"/>
                  <a:gd name="connsiteX3" fmla="*/ 0 w 246642"/>
                  <a:gd name="connsiteY3" fmla="*/ 448027 h 494289"/>
                  <a:gd name="connsiteX4" fmla="*/ 0 w 246642"/>
                  <a:gd name="connsiteY4" fmla="*/ 494289 h 494289"/>
                  <a:gd name="connsiteX5" fmla="*/ 246643 w 246642"/>
                  <a:gd name="connsiteY5" fmla="*/ 247145 h 494289"/>
                  <a:gd name="connsiteX6" fmla="*/ 0 w 246642"/>
                  <a:gd name="connsiteY6" fmla="*/ 0 h 49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642" h="494289">
                    <a:moveTo>
                      <a:pt x="0" y="0"/>
                    </a:moveTo>
                    <a:lnTo>
                      <a:pt x="0" y="46417"/>
                    </a:lnTo>
                    <a:cubicBezTo>
                      <a:pt x="110674" y="46687"/>
                      <a:pt x="200342" y="136470"/>
                      <a:pt x="200342" y="247222"/>
                    </a:cubicBezTo>
                    <a:cubicBezTo>
                      <a:pt x="200342" y="357973"/>
                      <a:pt x="110674" y="447756"/>
                      <a:pt x="0" y="448027"/>
                    </a:cubicBezTo>
                    <a:lnTo>
                      <a:pt x="0" y="494289"/>
                    </a:lnTo>
                    <a:cubicBezTo>
                      <a:pt x="136200" y="494289"/>
                      <a:pt x="246643" y="383653"/>
                      <a:pt x="246643" y="247145"/>
                    </a:cubicBezTo>
                    <a:cubicBezTo>
                      <a:pt x="246643" y="110636"/>
                      <a:pt x="136200" y="0"/>
                      <a:pt x="0" y="0"/>
                    </a:cubicBezTo>
                    <a:close/>
                  </a:path>
                </a:pathLst>
              </a:custGeom>
              <a:solidFill>
                <a:schemeClr val="tx2"/>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127FC304-BB92-43A5-8C86-624A97DDA632}"/>
                  </a:ext>
                  <a:ext uri="{C183D7F6-B498-43B3-948B-1728B52AA6E4}">
                    <adec:decorative xmlns:adec="http://schemas.microsoft.com/office/drawing/2017/decorative" val="1"/>
                  </a:ext>
                </a:extLst>
              </p:cNvPr>
              <p:cNvSpPr/>
              <p:nvPr/>
            </p:nvSpPr>
            <p:spPr>
              <a:xfrm>
                <a:off x="932772" y="4429846"/>
                <a:ext cx="123572" cy="235405"/>
              </a:xfrm>
              <a:custGeom>
                <a:avLst/>
                <a:gdLst>
                  <a:gd name="connsiteX0" fmla="*/ 123572 w 123572"/>
                  <a:gd name="connsiteY0" fmla="*/ 157168 h 235405"/>
                  <a:gd name="connsiteX1" fmla="*/ 110134 w 123572"/>
                  <a:gd name="connsiteY1" fmla="*/ 191537 h 235405"/>
                  <a:gd name="connsiteX2" fmla="*/ 70938 w 123572"/>
                  <a:gd name="connsiteY2" fmla="*/ 207486 h 235405"/>
                  <a:gd name="connsiteX3" fmla="*/ 70938 w 123572"/>
                  <a:gd name="connsiteY3" fmla="*/ 235405 h 235405"/>
                  <a:gd name="connsiteX4" fmla="*/ 52132 w 123572"/>
                  <a:gd name="connsiteY4" fmla="*/ 235405 h 235405"/>
                  <a:gd name="connsiteX5" fmla="*/ 52132 w 123572"/>
                  <a:gd name="connsiteY5" fmla="*/ 208258 h 235405"/>
                  <a:gd name="connsiteX6" fmla="*/ 3475 w 123572"/>
                  <a:gd name="connsiteY6" fmla="*/ 196403 h 235405"/>
                  <a:gd name="connsiteX7" fmla="*/ 3475 w 123572"/>
                  <a:gd name="connsiteY7" fmla="*/ 160760 h 235405"/>
                  <a:gd name="connsiteX8" fmla="*/ 25680 w 123572"/>
                  <a:gd name="connsiteY8" fmla="*/ 171765 h 235405"/>
                  <a:gd name="connsiteX9" fmla="*/ 52132 w 123572"/>
                  <a:gd name="connsiteY9" fmla="*/ 177867 h 235405"/>
                  <a:gd name="connsiteX10" fmla="*/ 52132 w 123572"/>
                  <a:gd name="connsiteY10" fmla="*/ 131025 h 235405"/>
                  <a:gd name="connsiteX11" fmla="*/ 11855 w 123572"/>
                  <a:gd name="connsiteY11" fmla="*/ 107933 h 235405"/>
                  <a:gd name="connsiteX12" fmla="*/ 0 w 123572"/>
                  <a:gd name="connsiteY12" fmla="*/ 74916 h 235405"/>
                  <a:gd name="connsiteX13" fmla="*/ 14558 w 123572"/>
                  <a:gd name="connsiteY13" fmla="*/ 40354 h 235405"/>
                  <a:gd name="connsiteX14" fmla="*/ 52132 w 123572"/>
                  <a:gd name="connsiteY14" fmla="*/ 23942 h 235405"/>
                  <a:gd name="connsiteX15" fmla="*/ 52132 w 123572"/>
                  <a:gd name="connsiteY15" fmla="*/ 0 h 235405"/>
                  <a:gd name="connsiteX16" fmla="*/ 70938 w 123572"/>
                  <a:gd name="connsiteY16" fmla="*/ 0 h 235405"/>
                  <a:gd name="connsiteX17" fmla="*/ 70938 w 123572"/>
                  <a:gd name="connsiteY17" fmla="*/ 23440 h 235405"/>
                  <a:gd name="connsiteX18" fmla="*/ 111485 w 123572"/>
                  <a:gd name="connsiteY18" fmla="*/ 32206 h 235405"/>
                  <a:gd name="connsiteX19" fmla="*/ 111485 w 123572"/>
                  <a:gd name="connsiteY19" fmla="*/ 66961 h 235405"/>
                  <a:gd name="connsiteX20" fmla="*/ 70938 w 123572"/>
                  <a:gd name="connsiteY20" fmla="*/ 53561 h 235405"/>
                  <a:gd name="connsiteX21" fmla="*/ 70938 w 123572"/>
                  <a:gd name="connsiteY21" fmla="*/ 102333 h 235405"/>
                  <a:gd name="connsiteX22" fmla="*/ 111485 w 123572"/>
                  <a:gd name="connsiteY22" fmla="*/ 125503 h 235405"/>
                  <a:gd name="connsiteX23" fmla="*/ 123572 w 123572"/>
                  <a:gd name="connsiteY23" fmla="*/ 157168 h 235405"/>
                  <a:gd name="connsiteX24" fmla="*/ 52132 w 123572"/>
                  <a:gd name="connsiteY24" fmla="*/ 94842 h 235405"/>
                  <a:gd name="connsiteX25" fmla="*/ 52132 w 123572"/>
                  <a:gd name="connsiteY25" fmla="*/ 54063 h 235405"/>
                  <a:gd name="connsiteX26" fmla="*/ 34253 w 123572"/>
                  <a:gd name="connsiteY26" fmla="*/ 72715 h 235405"/>
                  <a:gd name="connsiteX27" fmla="*/ 52132 w 123572"/>
                  <a:gd name="connsiteY27" fmla="*/ 94842 h 235405"/>
                  <a:gd name="connsiteX28" fmla="*/ 89320 w 123572"/>
                  <a:gd name="connsiteY28" fmla="*/ 158945 h 235405"/>
                  <a:gd name="connsiteX29" fmla="*/ 70900 w 123572"/>
                  <a:gd name="connsiteY29" fmla="*/ 138362 h 235405"/>
                  <a:gd name="connsiteX30" fmla="*/ 70900 w 123572"/>
                  <a:gd name="connsiteY30" fmla="*/ 177365 h 235405"/>
                  <a:gd name="connsiteX31" fmla="*/ 89320 w 123572"/>
                  <a:gd name="connsiteY31" fmla="*/ 158945 h 23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572" h="235405">
                    <a:moveTo>
                      <a:pt x="123572" y="157168"/>
                    </a:moveTo>
                    <a:cubicBezTo>
                      <a:pt x="123572" y="171418"/>
                      <a:pt x="119093" y="182887"/>
                      <a:pt x="110134" y="191537"/>
                    </a:cubicBezTo>
                    <a:cubicBezTo>
                      <a:pt x="101175" y="200226"/>
                      <a:pt x="88084" y="205516"/>
                      <a:pt x="70938" y="207486"/>
                    </a:cubicBezTo>
                    <a:lnTo>
                      <a:pt x="70938" y="235405"/>
                    </a:lnTo>
                    <a:lnTo>
                      <a:pt x="52132" y="235405"/>
                    </a:lnTo>
                    <a:lnTo>
                      <a:pt x="52132" y="208258"/>
                    </a:lnTo>
                    <a:cubicBezTo>
                      <a:pt x="34446" y="208103"/>
                      <a:pt x="18227" y="204126"/>
                      <a:pt x="3475" y="196403"/>
                    </a:cubicBezTo>
                    <a:lnTo>
                      <a:pt x="3475" y="160760"/>
                    </a:lnTo>
                    <a:cubicBezTo>
                      <a:pt x="8109" y="164544"/>
                      <a:pt x="15524" y="168213"/>
                      <a:pt x="25680" y="171765"/>
                    </a:cubicBezTo>
                    <a:cubicBezTo>
                      <a:pt x="35836" y="175318"/>
                      <a:pt x="44679" y="177365"/>
                      <a:pt x="52132" y="177867"/>
                    </a:cubicBezTo>
                    <a:lnTo>
                      <a:pt x="52132" y="131025"/>
                    </a:lnTo>
                    <a:cubicBezTo>
                      <a:pt x="33171" y="123997"/>
                      <a:pt x="19733" y="116274"/>
                      <a:pt x="11855" y="107933"/>
                    </a:cubicBezTo>
                    <a:cubicBezTo>
                      <a:pt x="3939" y="99553"/>
                      <a:pt x="0" y="88547"/>
                      <a:pt x="0" y="74916"/>
                    </a:cubicBezTo>
                    <a:cubicBezTo>
                      <a:pt x="0" y="61284"/>
                      <a:pt x="4866" y="49738"/>
                      <a:pt x="14558" y="40354"/>
                    </a:cubicBezTo>
                    <a:cubicBezTo>
                      <a:pt x="24251" y="30970"/>
                      <a:pt x="36801" y="25487"/>
                      <a:pt x="52132" y="23942"/>
                    </a:cubicBezTo>
                    <a:lnTo>
                      <a:pt x="52132" y="0"/>
                    </a:lnTo>
                    <a:lnTo>
                      <a:pt x="70938" y="0"/>
                    </a:lnTo>
                    <a:lnTo>
                      <a:pt x="70938" y="23440"/>
                    </a:lnTo>
                    <a:cubicBezTo>
                      <a:pt x="89049" y="24290"/>
                      <a:pt x="102565" y="27225"/>
                      <a:pt x="111485" y="32206"/>
                    </a:cubicBezTo>
                    <a:lnTo>
                      <a:pt x="111485" y="66961"/>
                    </a:lnTo>
                    <a:cubicBezTo>
                      <a:pt x="99553" y="59739"/>
                      <a:pt x="86037" y="55299"/>
                      <a:pt x="70938" y="53561"/>
                    </a:cubicBezTo>
                    <a:lnTo>
                      <a:pt x="70938" y="102333"/>
                    </a:lnTo>
                    <a:cubicBezTo>
                      <a:pt x="89899" y="109207"/>
                      <a:pt x="103415" y="116930"/>
                      <a:pt x="111485" y="125503"/>
                    </a:cubicBezTo>
                    <a:cubicBezTo>
                      <a:pt x="119556" y="134076"/>
                      <a:pt x="123572" y="144618"/>
                      <a:pt x="123572" y="157168"/>
                    </a:cubicBezTo>
                    <a:close/>
                    <a:moveTo>
                      <a:pt x="52132" y="94842"/>
                    </a:moveTo>
                    <a:lnTo>
                      <a:pt x="52132" y="54063"/>
                    </a:lnTo>
                    <a:cubicBezTo>
                      <a:pt x="40200" y="56225"/>
                      <a:pt x="34253" y="62443"/>
                      <a:pt x="34253" y="72715"/>
                    </a:cubicBezTo>
                    <a:cubicBezTo>
                      <a:pt x="34253" y="81712"/>
                      <a:pt x="40200" y="89088"/>
                      <a:pt x="52132" y="94842"/>
                    </a:cubicBezTo>
                    <a:close/>
                    <a:moveTo>
                      <a:pt x="89320" y="158945"/>
                    </a:moveTo>
                    <a:cubicBezTo>
                      <a:pt x="89320" y="150604"/>
                      <a:pt x="83180" y="143769"/>
                      <a:pt x="70900" y="138362"/>
                    </a:cubicBezTo>
                    <a:lnTo>
                      <a:pt x="70900" y="177365"/>
                    </a:lnTo>
                    <a:cubicBezTo>
                      <a:pt x="83180" y="175395"/>
                      <a:pt x="89320" y="169255"/>
                      <a:pt x="89320" y="158945"/>
                    </a:cubicBezTo>
                    <a:close/>
                  </a:path>
                </a:pathLst>
              </a:custGeom>
              <a:solidFill>
                <a:srgbClr val="0075C9"/>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4" name="Group 183">
              <a:extLst>
                <a:ext uri="{FF2B5EF4-FFF2-40B4-BE49-F238E27FC236}">
                  <a16:creationId xmlns:a16="http://schemas.microsoft.com/office/drawing/2014/main" id="{2B289DD2-7A5C-438A-A19A-325336960F23}"/>
                </a:ext>
              </a:extLst>
            </p:cNvPr>
            <p:cNvGrpSpPr/>
            <p:nvPr/>
          </p:nvGrpSpPr>
          <p:grpSpPr>
            <a:xfrm>
              <a:off x="6332053" y="2914360"/>
              <a:ext cx="445170" cy="452651"/>
              <a:chOff x="-477078" y="-1431235"/>
              <a:chExt cx="946205" cy="962108"/>
            </a:xfrm>
          </p:grpSpPr>
          <p:sp>
            <p:nvSpPr>
              <p:cNvPr id="185" name="Rectangle 184">
                <a:extLst>
                  <a:ext uri="{FF2B5EF4-FFF2-40B4-BE49-F238E27FC236}">
                    <a16:creationId xmlns:a16="http://schemas.microsoft.com/office/drawing/2014/main" id="{9AF1D046-FF8C-4EFF-8573-2CEB5A8432C3}"/>
                  </a:ext>
                  <a:ext uri="{C183D7F6-B498-43B3-948B-1728B52AA6E4}">
                    <adec:decorative xmlns:adec="http://schemas.microsoft.com/office/drawing/2017/decorative" val="1"/>
                  </a:ext>
                </a:extLst>
              </p:cNvPr>
              <p:cNvSpPr/>
              <p:nvPr/>
            </p:nvSpPr>
            <p:spPr bwMode="auto">
              <a:xfrm>
                <a:off x="-477078"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Rectangle 185">
                <a:extLst>
                  <a:ext uri="{FF2B5EF4-FFF2-40B4-BE49-F238E27FC236}">
                    <a16:creationId xmlns:a16="http://schemas.microsoft.com/office/drawing/2014/main" id="{335C9EB4-F593-4A9A-9D50-605AF9DEC2F9}"/>
                  </a:ext>
                  <a:ext uri="{C183D7F6-B498-43B3-948B-1728B52AA6E4}">
                    <adec:decorative xmlns:adec="http://schemas.microsoft.com/office/drawing/2017/decorative" val="1"/>
                  </a:ext>
                </a:extLst>
              </p:cNvPr>
              <p:cNvSpPr/>
              <p:nvPr/>
            </p:nvSpPr>
            <p:spPr bwMode="auto">
              <a:xfrm>
                <a:off x="-227937"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ectangle 186">
                <a:extLst>
                  <a:ext uri="{FF2B5EF4-FFF2-40B4-BE49-F238E27FC236}">
                    <a16:creationId xmlns:a16="http://schemas.microsoft.com/office/drawing/2014/main" id="{FBD094FA-4388-4F87-9D42-40183BC10B85}"/>
                  </a:ext>
                  <a:ext uri="{C183D7F6-B498-43B3-948B-1728B52AA6E4}">
                    <adec:decorative xmlns:adec="http://schemas.microsoft.com/office/drawing/2017/decorative" val="1"/>
                  </a:ext>
                </a:extLst>
              </p:cNvPr>
              <p:cNvSpPr/>
              <p:nvPr/>
            </p:nvSpPr>
            <p:spPr bwMode="auto">
              <a:xfrm>
                <a:off x="21204"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Rectangle 187">
                <a:extLst>
                  <a:ext uri="{FF2B5EF4-FFF2-40B4-BE49-F238E27FC236}">
                    <a16:creationId xmlns:a16="http://schemas.microsoft.com/office/drawing/2014/main" id="{78ADE89D-3D56-4831-9C4B-BF76FD8F87B7}"/>
                  </a:ext>
                  <a:ext uri="{C183D7F6-B498-43B3-948B-1728B52AA6E4}">
                    <adec:decorative xmlns:adec="http://schemas.microsoft.com/office/drawing/2017/decorative" val="1"/>
                  </a:ext>
                </a:extLst>
              </p:cNvPr>
              <p:cNvSpPr/>
              <p:nvPr/>
            </p:nvSpPr>
            <p:spPr bwMode="auto">
              <a:xfrm>
                <a:off x="270345"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Rectangle 188">
                <a:extLst>
                  <a:ext uri="{FF2B5EF4-FFF2-40B4-BE49-F238E27FC236}">
                    <a16:creationId xmlns:a16="http://schemas.microsoft.com/office/drawing/2014/main" id="{19B7E9B8-4DC6-4DE9-973F-C0D90E0358E5}"/>
                  </a:ext>
                  <a:ext uri="{C183D7F6-B498-43B3-948B-1728B52AA6E4}">
                    <adec:decorative xmlns:adec="http://schemas.microsoft.com/office/drawing/2017/decorative" val="1"/>
                  </a:ext>
                </a:extLst>
              </p:cNvPr>
              <p:cNvSpPr/>
              <p:nvPr/>
            </p:nvSpPr>
            <p:spPr bwMode="auto">
              <a:xfrm>
                <a:off x="-477078"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Rectangle 189">
                <a:extLst>
                  <a:ext uri="{FF2B5EF4-FFF2-40B4-BE49-F238E27FC236}">
                    <a16:creationId xmlns:a16="http://schemas.microsoft.com/office/drawing/2014/main" id="{A9AE6202-447D-46D8-9C9E-7A9E81B4DCB3}"/>
                  </a:ext>
                  <a:ext uri="{C183D7F6-B498-43B3-948B-1728B52AA6E4}">
                    <adec:decorative xmlns:adec="http://schemas.microsoft.com/office/drawing/2017/decorative" val="1"/>
                  </a:ext>
                </a:extLst>
              </p:cNvPr>
              <p:cNvSpPr/>
              <p:nvPr/>
            </p:nvSpPr>
            <p:spPr bwMode="auto">
              <a:xfrm>
                <a:off x="-227937"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Rectangle 190">
                <a:extLst>
                  <a:ext uri="{FF2B5EF4-FFF2-40B4-BE49-F238E27FC236}">
                    <a16:creationId xmlns:a16="http://schemas.microsoft.com/office/drawing/2014/main" id="{3B3C54D1-6CB0-416B-83B0-72D030ED732A}"/>
                  </a:ext>
                  <a:ext uri="{C183D7F6-B498-43B3-948B-1728B52AA6E4}">
                    <adec:decorative xmlns:adec="http://schemas.microsoft.com/office/drawing/2017/decorative" val="1"/>
                  </a:ext>
                </a:extLst>
              </p:cNvPr>
              <p:cNvSpPr/>
              <p:nvPr/>
            </p:nvSpPr>
            <p:spPr bwMode="auto">
              <a:xfrm>
                <a:off x="21204"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Rectangle 191">
                <a:extLst>
                  <a:ext uri="{FF2B5EF4-FFF2-40B4-BE49-F238E27FC236}">
                    <a16:creationId xmlns:a16="http://schemas.microsoft.com/office/drawing/2014/main" id="{1AF57487-98E6-4746-ACA3-B11968DAC09D}"/>
                  </a:ext>
                  <a:ext uri="{C183D7F6-B498-43B3-948B-1728B52AA6E4}">
                    <adec:decorative xmlns:adec="http://schemas.microsoft.com/office/drawing/2017/decorative" val="1"/>
                  </a:ext>
                </a:extLst>
              </p:cNvPr>
              <p:cNvSpPr/>
              <p:nvPr/>
            </p:nvSpPr>
            <p:spPr bwMode="auto">
              <a:xfrm>
                <a:off x="270345"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Rectangle 192">
                <a:extLst>
                  <a:ext uri="{FF2B5EF4-FFF2-40B4-BE49-F238E27FC236}">
                    <a16:creationId xmlns:a16="http://schemas.microsoft.com/office/drawing/2014/main" id="{2BA8DF31-20FE-48A4-9142-170576D026C8}"/>
                  </a:ext>
                  <a:ext uri="{C183D7F6-B498-43B3-948B-1728B52AA6E4}">
                    <adec:decorative xmlns:adec="http://schemas.microsoft.com/office/drawing/2017/decorative" val="1"/>
                  </a:ext>
                </a:extLst>
              </p:cNvPr>
              <p:cNvSpPr/>
              <p:nvPr/>
            </p:nvSpPr>
            <p:spPr bwMode="auto">
              <a:xfrm>
                <a:off x="-477078"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Rectangle 193">
                <a:extLst>
                  <a:ext uri="{FF2B5EF4-FFF2-40B4-BE49-F238E27FC236}">
                    <a16:creationId xmlns:a16="http://schemas.microsoft.com/office/drawing/2014/main" id="{AE1A7BD4-12EA-4BCF-89D5-92111A69B2D4}"/>
                  </a:ext>
                  <a:ext uri="{C183D7F6-B498-43B3-948B-1728B52AA6E4}">
                    <adec:decorative xmlns:adec="http://schemas.microsoft.com/office/drawing/2017/decorative" val="1"/>
                  </a:ext>
                </a:extLst>
              </p:cNvPr>
              <p:cNvSpPr/>
              <p:nvPr/>
            </p:nvSpPr>
            <p:spPr bwMode="auto">
              <a:xfrm>
                <a:off x="-227937"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Rectangle 194">
                <a:extLst>
                  <a:ext uri="{FF2B5EF4-FFF2-40B4-BE49-F238E27FC236}">
                    <a16:creationId xmlns:a16="http://schemas.microsoft.com/office/drawing/2014/main" id="{F1D03017-FDC2-4A69-8B5F-A76849BB48FD}"/>
                  </a:ext>
                  <a:ext uri="{C183D7F6-B498-43B3-948B-1728B52AA6E4}">
                    <adec:decorative xmlns:adec="http://schemas.microsoft.com/office/drawing/2017/decorative" val="1"/>
                  </a:ext>
                </a:extLst>
              </p:cNvPr>
              <p:cNvSpPr/>
              <p:nvPr/>
            </p:nvSpPr>
            <p:spPr bwMode="auto">
              <a:xfrm>
                <a:off x="21204"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Rectangle 195">
                <a:extLst>
                  <a:ext uri="{FF2B5EF4-FFF2-40B4-BE49-F238E27FC236}">
                    <a16:creationId xmlns:a16="http://schemas.microsoft.com/office/drawing/2014/main" id="{1431B42F-4FCA-4B57-8B79-B1C86C4EE6EF}"/>
                  </a:ext>
                  <a:ext uri="{C183D7F6-B498-43B3-948B-1728B52AA6E4}">
                    <adec:decorative xmlns:adec="http://schemas.microsoft.com/office/drawing/2017/decorative" val="1"/>
                  </a:ext>
                </a:extLst>
              </p:cNvPr>
              <p:cNvSpPr/>
              <p:nvPr/>
            </p:nvSpPr>
            <p:spPr bwMode="auto">
              <a:xfrm>
                <a:off x="270345" y="-922351"/>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Rectangle 196">
                <a:extLst>
                  <a:ext uri="{FF2B5EF4-FFF2-40B4-BE49-F238E27FC236}">
                    <a16:creationId xmlns:a16="http://schemas.microsoft.com/office/drawing/2014/main" id="{DC6CAD6A-F3C7-4D0D-BCDA-803E7CCAD9D9}"/>
                  </a:ext>
                  <a:ext uri="{C183D7F6-B498-43B3-948B-1728B52AA6E4}">
                    <adec:decorative xmlns:adec="http://schemas.microsoft.com/office/drawing/2017/decorative" val="1"/>
                  </a:ext>
                </a:extLst>
              </p:cNvPr>
              <p:cNvSpPr/>
              <p:nvPr/>
            </p:nvSpPr>
            <p:spPr bwMode="auto">
              <a:xfrm>
                <a:off x="-477078" y="-667909"/>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Rectangle 197">
                <a:extLst>
                  <a:ext uri="{FF2B5EF4-FFF2-40B4-BE49-F238E27FC236}">
                    <a16:creationId xmlns:a16="http://schemas.microsoft.com/office/drawing/2014/main" id="{8F050681-9886-4E5F-8882-09901260BFAF}"/>
                  </a:ext>
                  <a:ext uri="{C183D7F6-B498-43B3-948B-1728B52AA6E4}">
                    <adec:decorative xmlns:adec="http://schemas.microsoft.com/office/drawing/2017/decorative" val="1"/>
                  </a:ext>
                </a:extLst>
              </p:cNvPr>
              <p:cNvSpPr/>
              <p:nvPr/>
            </p:nvSpPr>
            <p:spPr bwMode="auto">
              <a:xfrm>
                <a:off x="-227937"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Rectangle 198">
                <a:extLst>
                  <a:ext uri="{FF2B5EF4-FFF2-40B4-BE49-F238E27FC236}">
                    <a16:creationId xmlns:a16="http://schemas.microsoft.com/office/drawing/2014/main" id="{DC88366A-5836-4E6B-AD8A-7F3EA2F14585}"/>
                  </a:ext>
                  <a:ext uri="{C183D7F6-B498-43B3-948B-1728B52AA6E4}">
                    <adec:decorative xmlns:adec="http://schemas.microsoft.com/office/drawing/2017/decorative" val="1"/>
                  </a:ext>
                </a:extLst>
              </p:cNvPr>
              <p:cNvSpPr/>
              <p:nvPr/>
            </p:nvSpPr>
            <p:spPr bwMode="auto">
              <a:xfrm>
                <a:off x="21204"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Rectangle 199">
                <a:extLst>
                  <a:ext uri="{FF2B5EF4-FFF2-40B4-BE49-F238E27FC236}">
                    <a16:creationId xmlns:a16="http://schemas.microsoft.com/office/drawing/2014/main" id="{2A97FE6F-7190-4FA1-B5E1-49FDD4AB12D3}"/>
                  </a:ext>
                  <a:ext uri="{C183D7F6-B498-43B3-948B-1728B52AA6E4}">
                    <adec:decorative xmlns:adec="http://schemas.microsoft.com/office/drawing/2017/decorative" val="1"/>
                  </a:ext>
                </a:extLst>
              </p:cNvPr>
              <p:cNvSpPr/>
              <p:nvPr/>
            </p:nvSpPr>
            <p:spPr bwMode="auto">
              <a:xfrm>
                <a:off x="270345"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5" name="Content Placeholder 4">
            <a:extLst>
              <a:ext uri="{FF2B5EF4-FFF2-40B4-BE49-F238E27FC236}">
                <a16:creationId xmlns:a16="http://schemas.microsoft.com/office/drawing/2014/main" id="{FF00742E-4CAE-4659-B981-804B14A6FEE8}"/>
              </a:ext>
              <a:ext uri="{C183D7F6-B498-43B3-948B-1728B52AA6E4}">
                <adec:decorative xmlns:adec="http://schemas.microsoft.com/office/drawing/2017/decorative" val="0"/>
              </a:ext>
            </a:extLst>
          </p:cNvPr>
          <p:cNvSpPr>
            <a:spLocks noGrp="1"/>
          </p:cNvSpPr>
          <p:nvPr>
            <p:ph sz="quarter" idx="12"/>
          </p:nvPr>
        </p:nvSpPr>
        <p:spPr>
          <a:xfrm>
            <a:off x="6309245" y="2127045"/>
            <a:ext cx="1462748" cy="546753"/>
          </a:xfrm>
        </p:spPr>
        <p:txBody>
          <a:bodyPr/>
          <a:lstStyle/>
          <a:p>
            <a:pPr lvl="0" defTabSz="932293" fontAlgn="base">
              <a:lnSpc>
                <a:spcPct val="90000"/>
              </a:lnSpc>
              <a:spcBef>
                <a:spcPct val="0"/>
              </a:spcBef>
              <a:spcAft>
                <a:spcPts val="600"/>
              </a:spcAft>
              <a:buSzTx/>
              <a:defRPr/>
            </a:pPr>
            <a:r>
              <a:rPr lang="en-US" sz="1200" spc="0" dirty="0">
                <a:latin typeface="Segoe UI"/>
                <a:ea typeface="+mn-lt"/>
                <a:cs typeface="Segoe UI" pitchFamily="34" charset="0"/>
              </a:rPr>
              <a:t>Cost management discipline evolves</a:t>
            </a:r>
            <a:endParaRPr lang="en-US" dirty="0"/>
          </a:p>
        </p:txBody>
      </p:sp>
      <p:sp>
        <p:nvSpPr>
          <p:cNvPr id="9" name="Content Placeholder 8">
            <a:extLst>
              <a:ext uri="{FF2B5EF4-FFF2-40B4-BE49-F238E27FC236}">
                <a16:creationId xmlns:a16="http://schemas.microsoft.com/office/drawing/2014/main" id="{0CBC18C0-BB15-40A3-97EE-E9BC0B76C6B6}"/>
              </a:ext>
            </a:extLst>
          </p:cNvPr>
          <p:cNvSpPr>
            <a:spLocks noGrp="1"/>
          </p:cNvSpPr>
          <p:nvPr>
            <p:ph sz="quarter" idx="16"/>
          </p:nvPr>
        </p:nvSpPr>
        <p:spPr>
          <a:xfrm>
            <a:off x="6307554" y="3418874"/>
            <a:ext cx="1828800" cy="1181862"/>
          </a:xfrm>
        </p:spPr>
        <p:txBody>
          <a:bodyPr/>
          <a:lstStyle/>
          <a:p>
            <a:pPr lvl="0" defTabSz="932293" fontAlgn="base">
              <a:lnSpc>
                <a:spcPct val="90000"/>
              </a:lnSpc>
              <a:spcBef>
                <a:spcPct val="0"/>
              </a:spcBef>
              <a:spcAft>
                <a:spcPts val="600"/>
              </a:spcAft>
              <a:buSzTx/>
              <a:defRPr/>
            </a:pPr>
            <a:r>
              <a:rPr lang="en-US" sz="1200" spc="0" dirty="0">
                <a:latin typeface="Segoe UI"/>
                <a:ea typeface="+mn-lt"/>
                <a:cs typeface="Segoe UI" pitchFamily="34" charset="0"/>
              </a:rPr>
              <a:t>Update corporate policy…</a:t>
            </a:r>
            <a:br>
              <a:rPr lang="en-US" sz="1200" spc="0" dirty="0">
                <a:latin typeface="Segoe UI"/>
                <a:ea typeface="+mn-lt"/>
                <a:cs typeface="Segoe UI" pitchFamily="34" charset="0"/>
              </a:rPr>
            </a:br>
            <a:br>
              <a:rPr lang="en-US" sz="1200" spc="0" dirty="0">
                <a:latin typeface="Segoe UI"/>
                <a:ea typeface="+mn-lt"/>
                <a:cs typeface="Segoe UI" pitchFamily="34" charset="0"/>
              </a:rPr>
            </a:br>
            <a:r>
              <a:rPr lang="en-US" sz="1200" spc="0" dirty="0">
                <a:latin typeface="Segoe UI"/>
                <a:ea typeface="+mn-lt"/>
                <a:cs typeface="Segoe UI" pitchFamily="34" charset="0"/>
              </a:rPr>
              <a:t>Implement with configuration management changes</a:t>
            </a:r>
            <a:endParaRPr lang="en-US" dirty="0"/>
          </a:p>
        </p:txBody>
      </p:sp>
      <p:sp>
        <p:nvSpPr>
          <p:cNvPr id="2" name="Content Placeholder 1">
            <a:extLst>
              <a:ext uri="{FF2B5EF4-FFF2-40B4-BE49-F238E27FC236}">
                <a16:creationId xmlns:a16="http://schemas.microsoft.com/office/drawing/2014/main" id="{5CDC9DE1-CBE2-4815-B9DE-D997DB0C3798}"/>
              </a:ext>
            </a:extLst>
          </p:cNvPr>
          <p:cNvSpPr>
            <a:spLocks noGrp="1"/>
          </p:cNvSpPr>
          <p:nvPr>
            <p:ph sz="quarter" idx="10"/>
          </p:nvPr>
        </p:nvSpPr>
        <p:spPr>
          <a:xfrm>
            <a:off x="6309245" y="4644086"/>
            <a:ext cx="711647" cy="595548"/>
          </a:xfrm>
        </p:spPr>
        <p:txBody>
          <a:bodyPr/>
          <a:lstStyle/>
          <a:p>
            <a:pPr lvl="0" defTabSz="914400">
              <a:buSzTx/>
              <a:defRPr/>
            </a:pPr>
            <a:r>
              <a:rPr lang="en-US" sz="1400" spc="0" dirty="0">
                <a:latin typeface="Segoe UI"/>
              </a:rPr>
              <a:t>Risk:</a:t>
            </a:r>
          </a:p>
          <a:p>
            <a:pPr lvl="0" defTabSz="914400">
              <a:buSzTx/>
              <a:defRPr/>
            </a:pPr>
            <a:r>
              <a:rPr lang="en-US" sz="1400" b="1" spc="0" dirty="0"/>
              <a:t>Cost</a:t>
            </a:r>
            <a:endParaRPr lang="en-US" dirty="0"/>
          </a:p>
        </p:txBody>
      </p:sp>
      <p:grpSp>
        <p:nvGrpSpPr>
          <p:cNvPr id="83" name="Group 82">
            <a:extLst>
              <a:ext uri="{FF2B5EF4-FFF2-40B4-BE49-F238E27FC236}">
                <a16:creationId xmlns:a16="http://schemas.microsoft.com/office/drawing/2014/main" id="{474C1837-8680-468F-8D78-63A8FF335C4C}"/>
              </a:ext>
              <a:ext uri="{C183D7F6-B498-43B3-948B-1728B52AA6E4}">
                <adec:decorative xmlns:adec="http://schemas.microsoft.com/office/drawing/2017/decorative" val="1"/>
              </a:ext>
            </a:extLst>
          </p:cNvPr>
          <p:cNvGrpSpPr/>
          <p:nvPr/>
        </p:nvGrpSpPr>
        <p:grpSpPr>
          <a:xfrm>
            <a:off x="430430" y="5384274"/>
            <a:ext cx="7317234" cy="233656"/>
            <a:chOff x="740664" y="1326539"/>
            <a:chExt cx="7317234" cy="233656"/>
          </a:xfrm>
        </p:grpSpPr>
        <p:cxnSp>
          <p:nvCxnSpPr>
            <p:cNvPr id="78" name="Straight Connector 77">
              <a:extLst>
                <a:ext uri="{FF2B5EF4-FFF2-40B4-BE49-F238E27FC236}">
                  <a16:creationId xmlns:a16="http://schemas.microsoft.com/office/drawing/2014/main" id="{BC8B39EE-BF8B-42C4-898C-321580EB03A0}"/>
                </a:ext>
                <a:ext uri="{C183D7F6-B498-43B3-948B-1728B52AA6E4}">
                  <adec:decorative xmlns:adec="http://schemas.microsoft.com/office/drawing/2017/decorative" val="1"/>
                </a:ext>
              </a:extLst>
            </p:cNvPr>
            <p:cNvCxnSpPr>
              <a:cxnSpLocks/>
            </p:cNvCxnSpPr>
            <p:nvPr/>
          </p:nvCxnSpPr>
          <p:spPr>
            <a:xfrm>
              <a:off x="864496" y="1440010"/>
              <a:ext cx="7193402" cy="0"/>
            </a:xfrm>
            <a:prstGeom prst="line">
              <a:avLst/>
            </a:prstGeom>
            <a:ln w="4762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9" name="Rectangle 34">
              <a:extLst>
                <a:ext uri="{FF2B5EF4-FFF2-40B4-BE49-F238E27FC236}">
                  <a16:creationId xmlns:a16="http://schemas.microsoft.com/office/drawing/2014/main" id="{64ED5695-59E8-4F3A-893F-52AF90B236D6}"/>
                </a:ext>
                <a:ext uri="{C183D7F6-B498-43B3-948B-1728B52AA6E4}">
                  <adec:decorative xmlns:adec="http://schemas.microsoft.com/office/drawing/2017/decorative" val="1"/>
                </a:ext>
              </a:extLst>
            </p:cNvPr>
            <p:cNvSpPr/>
            <p:nvPr/>
          </p:nvSpPr>
          <p:spPr bwMode="auto">
            <a:xfrm rot="8100000">
              <a:off x="7794946" y="1326539"/>
              <a:ext cx="231425" cy="2336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4762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17742AFB-F5ED-4014-A6A7-0A096577678D}"/>
                </a:ext>
                <a:ext uri="{C183D7F6-B498-43B3-948B-1728B52AA6E4}">
                  <adec:decorative xmlns:adec="http://schemas.microsoft.com/office/drawing/2017/decorative" val="1"/>
                </a:ext>
              </a:extLst>
            </p:cNvPr>
            <p:cNvSpPr/>
            <p:nvPr/>
          </p:nvSpPr>
          <p:spPr bwMode="auto">
            <a:xfrm>
              <a:off x="740664" y="1348352"/>
              <a:ext cx="190030" cy="190030"/>
            </a:xfrm>
            <a:prstGeom prst="ellipse">
              <a:avLst/>
            </a:prstGeom>
            <a:solidFill>
              <a:srgbClr val="FFFFFF"/>
            </a:solidFill>
            <a:ln w="4762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6" name="Group 85">
            <a:extLst>
              <a:ext uri="{FF2B5EF4-FFF2-40B4-BE49-F238E27FC236}">
                <a16:creationId xmlns:a16="http://schemas.microsoft.com/office/drawing/2014/main" id="{804C2DC8-7599-4C03-91C5-4306EC3BB2D0}"/>
              </a:ext>
              <a:ext uri="{C183D7F6-B498-43B3-948B-1728B52AA6E4}">
                <adec:decorative xmlns:adec="http://schemas.microsoft.com/office/drawing/2017/decorative" val="1"/>
              </a:ext>
            </a:extLst>
          </p:cNvPr>
          <p:cNvGrpSpPr/>
          <p:nvPr/>
        </p:nvGrpSpPr>
        <p:grpSpPr>
          <a:xfrm>
            <a:off x="2761807" y="5301332"/>
            <a:ext cx="365760" cy="365760"/>
            <a:chOff x="2797023" y="4315973"/>
            <a:chExt cx="476688" cy="476688"/>
          </a:xfrm>
        </p:grpSpPr>
        <p:sp>
          <p:nvSpPr>
            <p:cNvPr id="85" name="Oval 84">
              <a:extLst>
                <a:ext uri="{FF2B5EF4-FFF2-40B4-BE49-F238E27FC236}">
                  <a16:creationId xmlns:a16="http://schemas.microsoft.com/office/drawing/2014/main" id="{D0FBF861-9661-4895-A22F-E060FE0BA281}"/>
                </a:ext>
                <a:ext uri="{C183D7F6-B498-43B3-948B-1728B52AA6E4}">
                  <adec:decorative xmlns:adec="http://schemas.microsoft.com/office/drawing/2017/decorative" val="1"/>
                </a:ext>
              </a:extLst>
            </p:cNvPr>
            <p:cNvSpPr/>
            <p:nvPr/>
          </p:nvSpPr>
          <p:spPr bwMode="auto">
            <a:xfrm>
              <a:off x="2797023" y="4315973"/>
              <a:ext cx="476688" cy="47668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4" name="Graphic 83">
              <a:extLst>
                <a:ext uri="{FF2B5EF4-FFF2-40B4-BE49-F238E27FC236}">
                  <a16:creationId xmlns:a16="http://schemas.microsoft.com/office/drawing/2014/main" id="{9412CE96-925D-4F95-ADDD-1EF26654CF18}"/>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917606" y="4436556"/>
              <a:ext cx="235522" cy="235522"/>
            </a:xfrm>
            <a:prstGeom prst="rect">
              <a:avLst/>
            </a:prstGeom>
          </p:spPr>
        </p:pic>
      </p:grpSp>
      <p:grpSp>
        <p:nvGrpSpPr>
          <p:cNvPr id="87" name="Group 86">
            <a:extLst>
              <a:ext uri="{FF2B5EF4-FFF2-40B4-BE49-F238E27FC236}">
                <a16:creationId xmlns:a16="http://schemas.microsoft.com/office/drawing/2014/main" id="{1794065B-50E6-4156-94FB-8D4E8814BF33}"/>
              </a:ext>
              <a:ext uri="{C183D7F6-B498-43B3-948B-1728B52AA6E4}">
                <adec:decorative xmlns:adec="http://schemas.microsoft.com/office/drawing/2017/decorative" val="1"/>
              </a:ext>
            </a:extLst>
          </p:cNvPr>
          <p:cNvGrpSpPr/>
          <p:nvPr/>
        </p:nvGrpSpPr>
        <p:grpSpPr>
          <a:xfrm>
            <a:off x="4582656" y="5301332"/>
            <a:ext cx="365760" cy="365760"/>
            <a:chOff x="2797023" y="4315973"/>
            <a:chExt cx="476688" cy="476688"/>
          </a:xfrm>
        </p:grpSpPr>
        <p:sp>
          <p:nvSpPr>
            <p:cNvPr id="88" name="Oval 87">
              <a:extLst>
                <a:ext uri="{FF2B5EF4-FFF2-40B4-BE49-F238E27FC236}">
                  <a16:creationId xmlns:a16="http://schemas.microsoft.com/office/drawing/2014/main" id="{353B1BDC-2DAC-43D3-A25F-6DEF6E4B65B1}"/>
                </a:ext>
                <a:ext uri="{C183D7F6-B498-43B3-948B-1728B52AA6E4}">
                  <adec:decorative xmlns:adec="http://schemas.microsoft.com/office/drawing/2017/decorative" val="1"/>
                </a:ext>
              </a:extLst>
            </p:cNvPr>
            <p:cNvSpPr/>
            <p:nvPr/>
          </p:nvSpPr>
          <p:spPr bwMode="auto">
            <a:xfrm>
              <a:off x="2797023" y="4315973"/>
              <a:ext cx="476688" cy="47668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9" name="Graphic 88">
              <a:extLst>
                <a:ext uri="{FF2B5EF4-FFF2-40B4-BE49-F238E27FC236}">
                  <a16:creationId xmlns:a16="http://schemas.microsoft.com/office/drawing/2014/main" id="{5150629C-9A42-43D0-AEAF-17D5B0C918FC}"/>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917606" y="4436556"/>
              <a:ext cx="235522" cy="235522"/>
            </a:xfrm>
            <a:prstGeom prst="rect">
              <a:avLst/>
            </a:prstGeom>
          </p:spPr>
        </p:pic>
      </p:grpSp>
      <p:grpSp>
        <p:nvGrpSpPr>
          <p:cNvPr id="90" name="Group 89">
            <a:extLst>
              <a:ext uri="{FF2B5EF4-FFF2-40B4-BE49-F238E27FC236}">
                <a16:creationId xmlns:a16="http://schemas.microsoft.com/office/drawing/2014/main" id="{3BFE5303-F9B6-4DAF-92ED-A796ED4230E5}"/>
              </a:ext>
              <a:ext uri="{C183D7F6-B498-43B3-948B-1728B52AA6E4}">
                <adec:decorative xmlns:adec="http://schemas.microsoft.com/office/drawing/2017/decorative" val="1"/>
              </a:ext>
            </a:extLst>
          </p:cNvPr>
          <p:cNvGrpSpPr/>
          <p:nvPr/>
        </p:nvGrpSpPr>
        <p:grpSpPr>
          <a:xfrm>
            <a:off x="6332053" y="5301332"/>
            <a:ext cx="365760" cy="365760"/>
            <a:chOff x="2797023" y="4315973"/>
            <a:chExt cx="476688" cy="476688"/>
          </a:xfrm>
        </p:grpSpPr>
        <p:sp>
          <p:nvSpPr>
            <p:cNvPr id="91" name="Oval 90">
              <a:extLst>
                <a:ext uri="{FF2B5EF4-FFF2-40B4-BE49-F238E27FC236}">
                  <a16:creationId xmlns:a16="http://schemas.microsoft.com/office/drawing/2014/main" id="{942BB068-0002-42FC-BC05-D1E9BA1BA4F3}"/>
                </a:ext>
                <a:ext uri="{C183D7F6-B498-43B3-948B-1728B52AA6E4}">
                  <adec:decorative xmlns:adec="http://schemas.microsoft.com/office/drawing/2017/decorative" val="1"/>
                </a:ext>
              </a:extLst>
            </p:cNvPr>
            <p:cNvSpPr/>
            <p:nvPr/>
          </p:nvSpPr>
          <p:spPr bwMode="auto">
            <a:xfrm>
              <a:off x="2797023" y="4315973"/>
              <a:ext cx="476688" cy="47668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2" name="Graphic 91">
              <a:extLst>
                <a:ext uri="{FF2B5EF4-FFF2-40B4-BE49-F238E27FC236}">
                  <a16:creationId xmlns:a16="http://schemas.microsoft.com/office/drawing/2014/main" id="{258163CF-7CC2-471F-99EE-42E167242FAD}"/>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917606" y="4436556"/>
              <a:ext cx="235522" cy="235522"/>
            </a:xfrm>
            <a:prstGeom prst="rect">
              <a:avLst/>
            </a:prstGeom>
          </p:spPr>
        </p:pic>
      </p:grpSp>
      <p:sp>
        <p:nvSpPr>
          <p:cNvPr id="16" name="Content Placeholder 15">
            <a:extLst>
              <a:ext uri="{FF2B5EF4-FFF2-40B4-BE49-F238E27FC236}">
                <a16:creationId xmlns:a16="http://schemas.microsoft.com/office/drawing/2014/main" id="{642BFEAD-0E04-44FC-92DD-3F83ED21C584}"/>
              </a:ext>
            </a:extLst>
          </p:cNvPr>
          <p:cNvSpPr>
            <a:spLocks noGrp="1"/>
          </p:cNvSpPr>
          <p:nvPr>
            <p:ph sz="quarter" idx="21"/>
          </p:nvPr>
        </p:nvSpPr>
        <p:spPr>
          <a:xfrm>
            <a:off x="1680360" y="5680256"/>
            <a:ext cx="4904323" cy="799939"/>
          </a:xfrm>
        </p:spPr>
        <p:txBody>
          <a:bodyPr/>
          <a:lstStyle/>
          <a:p>
            <a:pPr lvl="0" algn="ctr">
              <a:lnSpc>
                <a:spcPts val="2353"/>
              </a:lnSpc>
              <a:defRPr/>
            </a:pPr>
            <a:r>
              <a:rPr lang="en-US" sz="1961" spc="0" dirty="0">
                <a:solidFill>
                  <a:srgbClr val="0078D3"/>
                </a:solidFill>
              </a:rPr>
              <a:t>Cloud Adoption </a:t>
            </a:r>
            <a:br>
              <a:rPr lang="en-US" sz="1961" spc="0" dirty="0">
                <a:solidFill>
                  <a:srgbClr val="0078D3"/>
                </a:solidFill>
              </a:rPr>
            </a:br>
            <a:r>
              <a:rPr lang="en-US" sz="1600" spc="0" dirty="0" err="1">
                <a:latin typeface="Segoe UI"/>
              </a:rPr>
              <a:t>Adoption</a:t>
            </a:r>
            <a:r>
              <a:rPr lang="en-US" sz="1600" spc="0" dirty="0">
                <a:latin typeface="Segoe UI"/>
              </a:rPr>
              <a:t> timeline will trigger </a:t>
            </a:r>
            <a:r>
              <a:rPr lang="en-US" sz="1600" b="1" spc="0" dirty="0"/>
              <a:t>risks</a:t>
            </a:r>
            <a:r>
              <a:rPr lang="en-US" sz="1600" spc="0" dirty="0">
                <a:latin typeface="Segoe UI"/>
              </a:rPr>
              <a:t> along the journey</a:t>
            </a:r>
            <a:endParaRPr lang="en-US" dirty="0"/>
          </a:p>
        </p:txBody>
      </p:sp>
      <p:sp>
        <p:nvSpPr>
          <p:cNvPr id="163" name="Rectangle 162">
            <a:extLst>
              <a:ext uri="{FF2B5EF4-FFF2-40B4-BE49-F238E27FC236}">
                <a16:creationId xmlns:a16="http://schemas.microsoft.com/office/drawing/2014/main" id="{25297B38-DC04-4AC3-B7E8-2FEE0D0400FB}"/>
              </a:ext>
              <a:ext uri="{C183D7F6-B498-43B3-948B-1728B52AA6E4}">
                <adec:decorative xmlns:adec="http://schemas.microsoft.com/office/drawing/2017/decorative" val="1"/>
              </a:ext>
            </a:extLst>
          </p:cNvPr>
          <p:cNvSpPr/>
          <p:nvPr/>
        </p:nvSpPr>
        <p:spPr bwMode="auto">
          <a:xfrm>
            <a:off x="8059479" y="0"/>
            <a:ext cx="413252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Content Placeholder 18">
            <a:extLst>
              <a:ext uri="{FF2B5EF4-FFF2-40B4-BE49-F238E27FC236}">
                <a16:creationId xmlns:a16="http://schemas.microsoft.com/office/drawing/2014/main" id="{25C8E2BB-4633-4D2D-8B70-2969F43A5E4A}"/>
              </a:ext>
            </a:extLst>
          </p:cNvPr>
          <p:cNvSpPr>
            <a:spLocks noGrp="1"/>
          </p:cNvSpPr>
          <p:nvPr>
            <p:ph sz="quarter" idx="24"/>
          </p:nvPr>
        </p:nvSpPr>
        <p:spPr>
          <a:xfrm>
            <a:off x="8875809" y="1020348"/>
            <a:ext cx="3088335" cy="2533001"/>
          </a:xfrm>
        </p:spPr>
        <p:txBody>
          <a:bodyPr/>
          <a:lstStyle/>
          <a:p>
            <a:pPr lvl="0" defTabSz="914554">
              <a:lnSpc>
                <a:spcPct val="90000"/>
              </a:lnSpc>
              <a:spcAft>
                <a:spcPts val="588"/>
              </a:spcAft>
              <a:buSzTx/>
              <a:defRPr/>
            </a:pPr>
            <a:r>
              <a:rPr lang="en-US" sz="2000" spc="0" dirty="0">
                <a:solidFill>
                  <a:srgbClr val="FFFFFF"/>
                </a:solidFill>
              </a:rPr>
              <a:t>Governance MVP</a:t>
            </a:r>
          </a:p>
          <a:p>
            <a:pPr lvl="0" defTabSz="914554">
              <a:lnSpc>
                <a:spcPct val="90000"/>
              </a:lnSpc>
              <a:spcAft>
                <a:spcPts val="588"/>
              </a:spcAft>
              <a:buSzTx/>
              <a:defRPr/>
            </a:pPr>
            <a:r>
              <a:rPr lang="en-US" sz="1800" spc="0" dirty="0">
                <a:solidFill>
                  <a:srgbClr val="FFFFFF"/>
                </a:solidFill>
                <a:latin typeface="Segoe UI"/>
              </a:rPr>
              <a:t>Establish a foundation that can quickly evolve as cloud adoption and cloud governance mature. Mitigate tangible risks identified in the cloud adoption plan.</a:t>
            </a:r>
            <a:endParaRPr lang="en-US" dirty="0"/>
          </a:p>
        </p:txBody>
      </p:sp>
      <p:cxnSp>
        <p:nvCxnSpPr>
          <p:cNvPr id="164" name="Straight Connector 163">
            <a:extLst>
              <a:ext uri="{FF2B5EF4-FFF2-40B4-BE49-F238E27FC236}">
                <a16:creationId xmlns:a16="http://schemas.microsoft.com/office/drawing/2014/main" id="{B1FD63C8-D50A-4AA5-AA03-ECB74B3FDDB2}"/>
              </a:ext>
              <a:ext uri="{C183D7F6-B498-43B3-948B-1728B52AA6E4}">
                <adec:decorative xmlns:adec="http://schemas.microsoft.com/office/drawing/2017/decorative" val="1"/>
              </a:ext>
            </a:extLst>
          </p:cNvPr>
          <p:cNvCxnSpPr>
            <a:cxnSpLocks/>
          </p:cNvCxnSpPr>
          <p:nvPr/>
        </p:nvCxnSpPr>
        <p:spPr>
          <a:xfrm>
            <a:off x="8893215" y="3423337"/>
            <a:ext cx="2869249"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Content Placeholder 16">
            <a:extLst>
              <a:ext uri="{FF2B5EF4-FFF2-40B4-BE49-F238E27FC236}">
                <a16:creationId xmlns:a16="http://schemas.microsoft.com/office/drawing/2014/main" id="{2C2CDA00-10DD-4ACF-A085-9B2A8B9D626A}"/>
              </a:ext>
            </a:extLst>
          </p:cNvPr>
          <p:cNvSpPr>
            <a:spLocks noGrp="1"/>
          </p:cNvSpPr>
          <p:nvPr>
            <p:ph sz="quarter" idx="22"/>
          </p:nvPr>
        </p:nvSpPr>
        <p:spPr>
          <a:xfrm>
            <a:off x="8872606" y="3867510"/>
            <a:ext cx="3319394" cy="2366802"/>
          </a:xfrm>
        </p:spPr>
        <p:txBody>
          <a:bodyPr/>
          <a:lstStyle/>
          <a:p>
            <a:pPr lvl="0" defTabSz="914554">
              <a:lnSpc>
                <a:spcPct val="90000"/>
              </a:lnSpc>
              <a:spcAft>
                <a:spcPts val="588"/>
              </a:spcAft>
              <a:buSzTx/>
              <a:defRPr/>
            </a:pPr>
            <a:r>
              <a:rPr lang="en-US" sz="2000" spc="0" dirty="0">
                <a:solidFill>
                  <a:srgbClr val="FFFFFF"/>
                </a:solidFill>
              </a:rPr>
              <a:t>Risk Evolutions</a:t>
            </a:r>
          </a:p>
          <a:p>
            <a:pPr lvl="0" defTabSz="914554">
              <a:lnSpc>
                <a:spcPct val="90000"/>
              </a:lnSpc>
              <a:spcAft>
                <a:spcPts val="588"/>
              </a:spcAft>
              <a:buSzTx/>
              <a:defRPr/>
            </a:pPr>
            <a:r>
              <a:rPr lang="en-US" sz="1800" spc="0" dirty="0">
                <a:solidFill>
                  <a:srgbClr val="FFFFFF"/>
                </a:solidFill>
                <a:latin typeface="Segoe UI"/>
              </a:rPr>
              <a:t>The risk profile will change as you plan additional iterations of cloud adoption. The cloud governance team monitors those adoption plans to identify risks and evolve corporate policy statements.</a:t>
            </a:r>
            <a:endParaRPr lang="en-US" dirty="0"/>
          </a:p>
        </p:txBody>
      </p:sp>
    </p:spTree>
    <p:extLst>
      <p:ext uri="{BB962C8B-B14F-4D97-AF65-F5344CB8AC3E}">
        <p14:creationId xmlns:p14="http://schemas.microsoft.com/office/powerpoint/2010/main" val="16323111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Effect transition="in" filter="fade">
                                      <p:cBhvr>
                                        <p:cTn id="7" dur="500"/>
                                        <p:tgtEl>
                                          <p:spTgt spid="20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500"/>
                                        <p:tgtEl>
                                          <p:spTgt spid="4">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xEl>
                                              <p:pRg st="0" end="0"/>
                                            </p:txEl>
                                          </p:spTgt>
                                        </p:tgtEl>
                                        <p:attrNameLst>
                                          <p:attrName>style.visibility</p:attrName>
                                        </p:attrNameLst>
                                      </p:cBhvr>
                                      <p:to>
                                        <p:strVal val="visible"/>
                                      </p:to>
                                    </p:set>
                                    <p:animEffect transition="in" filter="fade">
                                      <p:cBhvr>
                                        <p:cTn id="16" dur="500"/>
                                        <p:tgtEl>
                                          <p:spTgt spid="13">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animEffect transition="in" filter="fade">
                                      <p:cBhvr>
                                        <p:cTn id="19" dur="500"/>
                                        <p:tgtEl>
                                          <p:spTgt spid="15">
                                            <p:txEl>
                                              <p:pRg st="0" end="0"/>
                                            </p:txEl>
                                          </p:spTgt>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wipe(left)">
                                      <p:cBhvr>
                                        <p:cTn id="23" dur="500"/>
                                        <p:tgtEl>
                                          <p:spTgt spid="83"/>
                                        </p:tgtEl>
                                      </p:cBhvr>
                                    </p:animEffect>
                                  </p:childTnLst>
                                </p:cTn>
                              </p:par>
                              <p:par>
                                <p:cTn id="24" presetID="42" presetClass="entr" presetSubtype="0" fill="hold" nodeType="withEffect">
                                  <p:stCondLst>
                                    <p:cond delay="0"/>
                                  </p:stCondLst>
                                  <p:childTnLst>
                                    <p:set>
                                      <p:cBhvr>
                                        <p:cTn id="25" dur="1" fill="hold">
                                          <p:stCondLst>
                                            <p:cond delay="0"/>
                                          </p:stCondLst>
                                        </p:cTn>
                                        <p:tgtEl>
                                          <p:spTgt spid="16">
                                            <p:txEl>
                                              <p:pRg st="0" end="0"/>
                                            </p:txEl>
                                          </p:spTgt>
                                        </p:tgtEl>
                                        <p:attrNameLst>
                                          <p:attrName>style.visibility</p:attrName>
                                        </p:attrNameLst>
                                      </p:cBhvr>
                                      <p:to>
                                        <p:strVal val="visible"/>
                                      </p:to>
                                    </p:set>
                                    <p:animEffect transition="in" filter="fade">
                                      <p:cBhvr>
                                        <p:cTn id="26" dur="500"/>
                                        <p:tgtEl>
                                          <p:spTgt spid="16">
                                            <p:txEl>
                                              <p:pRg st="0" end="0"/>
                                            </p:txEl>
                                          </p:spTgt>
                                        </p:tgtEl>
                                      </p:cBhvr>
                                    </p:animEffect>
                                    <p:anim calcmode="lin" valueType="num">
                                      <p:cBhvr>
                                        <p:cTn id="2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28" dur="5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par>
                          <p:cTn id="29" fill="hold">
                            <p:stCondLst>
                              <p:cond delay="1000"/>
                            </p:stCondLst>
                            <p:childTnLst>
                              <p:par>
                                <p:cTn id="30" presetID="53" presetClass="entr" presetSubtype="16" fill="hold" nodeType="afterEffect">
                                  <p:stCondLst>
                                    <p:cond delay="250"/>
                                  </p:stCondLst>
                                  <p:childTnLst>
                                    <p:set>
                                      <p:cBhvr>
                                        <p:cTn id="31" dur="1" fill="hold">
                                          <p:stCondLst>
                                            <p:cond delay="0"/>
                                          </p:stCondLst>
                                        </p:cTn>
                                        <p:tgtEl>
                                          <p:spTgt spid="86"/>
                                        </p:tgtEl>
                                        <p:attrNameLst>
                                          <p:attrName>style.visibility</p:attrName>
                                        </p:attrNameLst>
                                      </p:cBhvr>
                                      <p:to>
                                        <p:strVal val="visible"/>
                                      </p:to>
                                    </p:set>
                                    <p:anim calcmode="lin" valueType="num">
                                      <p:cBhvr>
                                        <p:cTn id="32" dur="500" fill="hold"/>
                                        <p:tgtEl>
                                          <p:spTgt spid="86"/>
                                        </p:tgtEl>
                                        <p:attrNameLst>
                                          <p:attrName>ppt_w</p:attrName>
                                        </p:attrNameLst>
                                      </p:cBhvr>
                                      <p:tavLst>
                                        <p:tav tm="0">
                                          <p:val>
                                            <p:fltVal val="0"/>
                                          </p:val>
                                        </p:tav>
                                        <p:tav tm="100000">
                                          <p:val>
                                            <p:strVal val="#ppt_w"/>
                                          </p:val>
                                        </p:tav>
                                      </p:tavLst>
                                    </p:anim>
                                    <p:anim calcmode="lin" valueType="num">
                                      <p:cBhvr>
                                        <p:cTn id="33" dur="500" fill="hold"/>
                                        <p:tgtEl>
                                          <p:spTgt spid="86"/>
                                        </p:tgtEl>
                                        <p:attrNameLst>
                                          <p:attrName>ppt_h</p:attrName>
                                        </p:attrNameLst>
                                      </p:cBhvr>
                                      <p:tavLst>
                                        <p:tav tm="0">
                                          <p:val>
                                            <p:fltVal val="0"/>
                                          </p:val>
                                        </p:tav>
                                        <p:tav tm="100000">
                                          <p:val>
                                            <p:strVal val="#ppt_h"/>
                                          </p:val>
                                        </p:tav>
                                      </p:tavLst>
                                    </p:anim>
                                    <p:animEffect transition="in" filter="fade">
                                      <p:cBhvr>
                                        <p:cTn id="34" dur="500"/>
                                        <p:tgtEl>
                                          <p:spTgt spid="86"/>
                                        </p:tgtEl>
                                      </p:cBhvr>
                                    </p:animEffect>
                                  </p:childTnLst>
                                </p:cTn>
                              </p:par>
                            </p:childTnLst>
                          </p:cTn>
                        </p:par>
                        <p:par>
                          <p:cTn id="35" fill="hold">
                            <p:stCondLst>
                              <p:cond delay="1750"/>
                            </p:stCondLst>
                            <p:childTnLst>
                              <p:par>
                                <p:cTn id="36" presetID="12" presetClass="entr" presetSubtype="8" fill="hold" nodeType="afterEffect">
                                  <p:stCondLst>
                                    <p:cond delay="0"/>
                                  </p:stCondLst>
                                  <p:childTnLst>
                                    <p:set>
                                      <p:cBhvr>
                                        <p:cTn id="37" dur="1" fill="hold">
                                          <p:stCondLst>
                                            <p:cond delay="0"/>
                                          </p:stCondLst>
                                        </p:cTn>
                                        <p:tgtEl>
                                          <p:spTgt spid="208"/>
                                        </p:tgtEl>
                                        <p:attrNameLst>
                                          <p:attrName>style.visibility</p:attrName>
                                        </p:attrNameLst>
                                      </p:cBhvr>
                                      <p:to>
                                        <p:strVal val="visible"/>
                                      </p:to>
                                    </p:set>
                                    <p:anim calcmode="lin" valueType="num">
                                      <p:cBhvr additive="base">
                                        <p:cTn id="38" dur="500"/>
                                        <p:tgtEl>
                                          <p:spTgt spid="208"/>
                                        </p:tgtEl>
                                        <p:attrNameLst>
                                          <p:attrName>ppt_x</p:attrName>
                                        </p:attrNameLst>
                                      </p:cBhvr>
                                      <p:tavLst>
                                        <p:tav tm="0">
                                          <p:val>
                                            <p:strVal val="#ppt_x-#ppt_w*1.125000"/>
                                          </p:val>
                                        </p:tav>
                                        <p:tav tm="100000">
                                          <p:val>
                                            <p:strVal val="#ppt_x"/>
                                          </p:val>
                                        </p:tav>
                                      </p:tavLst>
                                    </p:anim>
                                    <p:animEffect transition="in" filter="wipe(right)">
                                      <p:cBhvr>
                                        <p:cTn id="39" dur="500"/>
                                        <p:tgtEl>
                                          <p:spTgt spid="208"/>
                                        </p:tgtEl>
                                      </p:cBhvr>
                                    </p:animEffect>
                                  </p:childTnLst>
                                </p:cTn>
                              </p:par>
                              <p:par>
                                <p:cTn id="40" presetID="12" presetClass="entr" presetSubtype="8" fill="hold" grpId="0" nodeType="withEffect">
                                  <p:stCondLst>
                                    <p:cond delay="0"/>
                                  </p:stCondLst>
                                  <p:childTnLst>
                                    <p:set>
                                      <p:cBhvr>
                                        <p:cTn id="41" dur="1" fill="hold">
                                          <p:stCondLst>
                                            <p:cond delay="0"/>
                                          </p:stCondLst>
                                        </p:cTn>
                                        <p:tgtEl>
                                          <p:spTgt spid="22">
                                            <p:txEl>
                                              <p:pRg st="0" end="0"/>
                                            </p:txEl>
                                          </p:spTgt>
                                        </p:tgtEl>
                                        <p:attrNameLst>
                                          <p:attrName>style.visibility</p:attrName>
                                        </p:attrNameLst>
                                      </p:cBhvr>
                                      <p:to>
                                        <p:strVal val="visible"/>
                                      </p:to>
                                    </p:set>
                                    <p:anim calcmode="lin" valueType="num">
                                      <p:cBhvr additive="base">
                                        <p:cTn id="42" dur="500"/>
                                        <p:tgtEl>
                                          <p:spTgt spid="22">
                                            <p:txEl>
                                              <p:pRg st="0" end="0"/>
                                            </p:txEl>
                                          </p:spTgt>
                                        </p:tgtEl>
                                        <p:attrNameLst>
                                          <p:attrName>ppt_x</p:attrName>
                                        </p:attrNameLst>
                                      </p:cBhvr>
                                      <p:tavLst>
                                        <p:tav tm="0">
                                          <p:val>
                                            <p:strVal val="#ppt_x-#ppt_w*1.125000"/>
                                          </p:val>
                                        </p:tav>
                                        <p:tav tm="100000">
                                          <p:val>
                                            <p:strVal val="#ppt_x"/>
                                          </p:val>
                                        </p:tav>
                                      </p:tavLst>
                                    </p:anim>
                                    <p:animEffect transition="in" filter="wipe(right)">
                                      <p:cBhvr>
                                        <p:cTn id="43" dur="500"/>
                                        <p:tgtEl>
                                          <p:spTgt spid="22">
                                            <p:txEl>
                                              <p:pRg st="0" end="0"/>
                                            </p:txEl>
                                          </p:spTgt>
                                        </p:tgtEl>
                                      </p:cBhvr>
                                    </p:animEffect>
                                  </p:childTnLst>
                                </p:cTn>
                              </p:par>
                              <p:par>
                                <p:cTn id="44" presetID="12" presetClass="entr" presetSubtype="8" fill="hold" grpId="0" nodeType="withEffect">
                                  <p:stCondLst>
                                    <p:cond delay="0"/>
                                  </p:stCondLst>
                                  <p:childTnLst>
                                    <p:set>
                                      <p:cBhvr>
                                        <p:cTn id="45" dur="1" fill="hold">
                                          <p:stCondLst>
                                            <p:cond delay="0"/>
                                          </p:stCondLst>
                                        </p:cTn>
                                        <p:tgtEl>
                                          <p:spTgt spid="8">
                                            <p:txEl>
                                              <p:pRg st="0" end="0"/>
                                            </p:txEl>
                                          </p:spTgt>
                                        </p:tgtEl>
                                        <p:attrNameLst>
                                          <p:attrName>style.visibility</p:attrName>
                                        </p:attrNameLst>
                                      </p:cBhvr>
                                      <p:to>
                                        <p:strVal val="visible"/>
                                      </p:to>
                                    </p:set>
                                    <p:anim calcmode="lin" valueType="num">
                                      <p:cBhvr additive="base">
                                        <p:cTn id="46" dur="500"/>
                                        <p:tgtEl>
                                          <p:spTgt spid="8">
                                            <p:txEl>
                                              <p:pRg st="0" end="0"/>
                                            </p:txEl>
                                          </p:spTgt>
                                        </p:tgtEl>
                                        <p:attrNameLst>
                                          <p:attrName>ppt_x</p:attrName>
                                        </p:attrNameLst>
                                      </p:cBhvr>
                                      <p:tavLst>
                                        <p:tav tm="0">
                                          <p:val>
                                            <p:strVal val="#ppt_x-#ppt_w*1.125000"/>
                                          </p:val>
                                        </p:tav>
                                        <p:tav tm="100000">
                                          <p:val>
                                            <p:strVal val="#ppt_x"/>
                                          </p:val>
                                        </p:tav>
                                      </p:tavLst>
                                    </p:anim>
                                    <p:animEffect transition="in" filter="wipe(right)">
                                      <p:cBhvr>
                                        <p:cTn id="47" dur="500"/>
                                        <p:tgtEl>
                                          <p:spTgt spid="8">
                                            <p:txEl>
                                              <p:pRg st="0" end="0"/>
                                            </p:txEl>
                                          </p:spTgt>
                                        </p:tgtEl>
                                      </p:cBhvr>
                                    </p:animEffect>
                                  </p:childTnLst>
                                </p:cTn>
                              </p:par>
                              <p:par>
                                <p:cTn id="48" presetID="12" presetClass="entr" presetSubtype="8" fill="hold" grpId="0" nodeType="withEffect">
                                  <p:stCondLst>
                                    <p:cond delay="0"/>
                                  </p:stCondLst>
                                  <p:childTnLst>
                                    <p:set>
                                      <p:cBhvr>
                                        <p:cTn id="49" dur="1" fill="hold">
                                          <p:stCondLst>
                                            <p:cond delay="0"/>
                                          </p:stCondLst>
                                        </p:cTn>
                                        <p:tgtEl>
                                          <p:spTgt spid="21">
                                            <p:txEl>
                                              <p:pRg st="0" end="0"/>
                                            </p:txEl>
                                          </p:spTgt>
                                        </p:tgtEl>
                                        <p:attrNameLst>
                                          <p:attrName>style.visibility</p:attrName>
                                        </p:attrNameLst>
                                      </p:cBhvr>
                                      <p:to>
                                        <p:strVal val="visible"/>
                                      </p:to>
                                    </p:set>
                                    <p:anim calcmode="lin" valueType="num">
                                      <p:cBhvr additive="base">
                                        <p:cTn id="50" dur="500"/>
                                        <p:tgtEl>
                                          <p:spTgt spid="21">
                                            <p:txEl>
                                              <p:pRg st="0" end="0"/>
                                            </p:txEl>
                                          </p:spTgt>
                                        </p:tgtEl>
                                        <p:attrNameLst>
                                          <p:attrName>ppt_x</p:attrName>
                                        </p:attrNameLst>
                                      </p:cBhvr>
                                      <p:tavLst>
                                        <p:tav tm="0">
                                          <p:val>
                                            <p:strVal val="#ppt_x-#ppt_w*1.125000"/>
                                          </p:val>
                                        </p:tav>
                                        <p:tav tm="100000">
                                          <p:val>
                                            <p:strVal val="#ppt_x"/>
                                          </p:val>
                                        </p:tav>
                                      </p:tavLst>
                                    </p:anim>
                                    <p:animEffect transition="in" filter="wipe(right)">
                                      <p:cBhvr>
                                        <p:cTn id="51" dur="500"/>
                                        <p:tgtEl>
                                          <p:spTgt spid="21">
                                            <p:txEl>
                                              <p:pRg st="0" end="0"/>
                                            </p:txEl>
                                          </p:spTgt>
                                        </p:tgtEl>
                                      </p:cBhvr>
                                    </p:animEffect>
                                  </p:childTnLst>
                                </p:cTn>
                              </p:par>
                              <p:par>
                                <p:cTn id="52" presetID="12" presetClass="entr" presetSubtype="8" fill="hold" grpId="0" nodeType="withEffect">
                                  <p:stCondLst>
                                    <p:cond delay="0"/>
                                  </p:stCondLst>
                                  <p:childTnLst>
                                    <p:set>
                                      <p:cBhvr>
                                        <p:cTn id="53" dur="1" fill="hold">
                                          <p:stCondLst>
                                            <p:cond delay="0"/>
                                          </p:stCondLst>
                                        </p:cTn>
                                        <p:tgtEl>
                                          <p:spTgt spid="21">
                                            <p:txEl>
                                              <p:pRg st="1" end="1"/>
                                            </p:txEl>
                                          </p:spTgt>
                                        </p:tgtEl>
                                        <p:attrNameLst>
                                          <p:attrName>style.visibility</p:attrName>
                                        </p:attrNameLst>
                                      </p:cBhvr>
                                      <p:to>
                                        <p:strVal val="visible"/>
                                      </p:to>
                                    </p:set>
                                    <p:anim calcmode="lin" valueType="num">
                                      <p:cBhvr additive="base">
                                        <p:cTn id="54" dur="500"/>
                                        <p:tgtEl>
                                          <p:spTgt spid="21">
                                            <p:txEl>
                                              <p:pRg st="1" end="1"/>
                                            </p:txEl>
                                          </p:spTgt>
                                        </p:tgtEl>
                                        <p:attrNameLst>
                                          <p:attrName>ppt_x</p:attrName>
                                        </p:attrNameLst>
                                      </p:cBhvr>
                                      <p:tavLst>
                                        <p:tav tm="0">
                                          <p:val>
                                            <p:strVal val="#ppt_x-#ppt_w*1.125000"/>
                                          </p:val>
                                        </p:tav>
                                        <p:tav tm="100000">
                                          <p:val>
                                            <p:strVal val="#ppt_x"/>
                                          </p:val>
                                        </p:tav>
                                      </p:tavLst>
                                    </p:anim>
                                    <p:animEffect transition="in" filter="wipe(right)">
                                      <p:cBhvr>
                                        <p:cTn id="55" dur="500"/>
                                        <p:tgtEl>
                                          <p:spTgt spid="21">
                                            <p:txEl>
                                              <p:pRg st="1" end="1"/>
                                            </p:txEl>
                                          </p:spTgt>
                                        </p:tgtEl>
                                      </p:cBhvr>
                                    </p:animEffect>
                                  </p:childTnLst>
                                </p:cTn>
                              </p:par>
                            </p:childTnLst>
                          </p:cTn>
                        </p:par>
                        <p:par>
                          <p:cTn id="56" fill="hold">
                            <p:stCondLst>
                              <p:cond delay="2250"/>
                            </p:stCondLst>
                            <p:childTnLst>
                              <p:par>
                                <p:cTn id="57" presetID="53" presetClass="entr" presetSubtype="16" fill="hold" nodeType="afterEffect">
                                  <p:stCondLst>
                                    <p:cond delay="250"/>
                                  </p:stCondLst>
                                  <p:childTnLst>
                                    <p:set>
                                      <p:cBhvr>
                                        <p:cTn id="58" dur="1" fill="hold">
                                          <p:stCondLst>
                                            <p:cond delay="0"/>
                                          </p:stCondLst>
                                        </p:cTn>
                                        <p:tgtEl>
                                          <p:spTgt spid="87"/>
                                        </p:tgtEl>
                                        <p:attrNameLst>
                                          <p:attrName>style.visibility</p:attrName>
                                        </p:attrNameLst>
                                      </p:cBhvr>
                                      <p:to>
                                        <p:strVal val="visible"/>
                                      </p:to>
                                    </p:set>
                                    <p:anim calcmode="lin" valueType="num">
                                      <p:cBhvr>
                                        <p:cTn id="59" dur="500" fill="hold"/>
                                        <p:tgtEl>
                                          <p:spTgt spid="87"/>
                                        </p:tgtEl>
                                        <p:attrNameLst>
                                          <p:attrName>ppt_w</p:attrName>
                                        </p:attrNameLst>
                                      </p:cBhvr>
                                      <p:tavLst>
                                        <p:tav tm="0">
                                          <p:val>
                                            <p:fltVal val="0"/>
                                          </p:val>
                                        </p:tav>
                                        <p:tav tm="100000">
                                          <p:val>
                                            <p:strVal val="#ppt_w"/>
                                          </p:val>
                                        </p:tav>
                                      </p:tavLst>
                                    </p:anim>
                                    <p:anim calcmode="lin" valueType="num">
                                      <p:cBhvr>
                                        <p:cTn id="60" dur="500" fill="hold"/>
                                        <p:tgtEl>
                                          <p:spTgt spid="87"/>
                                        </p:tgtEl>
                                        <p:attrNameLst>
                                          <p:attrName>ppt_h</p:attrName>
                                        </p:attrNameLst>
                                      </p:cBhvr>
                                      <p:tavLst>
                                        <p:tav tm="0">
                                          <p:val>
                                            <p:fltVal val="0"/>
                                          </p:val>
                                        </p:tav>
                                        <p:tav tm="100000">
                                          <p:val>
                                            <p:strVal val="#ppt_h"/>
                                          </p:val>
                                        </p:tav>
                                      </p:tavLst>
                                    </p:anim>
                                    <p:animEffect transition="in" filter="fade">
                                      <p:cBhvr>
                                        <p:cTn id="61" dur="500"/>
                                        <p:tgtEl>
                                          <p:spTgt spid="87"/>
                                        </p:tgtEl>
                                      </p:cBhvr>
                                    </p:animEffect>
                                  </p:childTnLst>
                                </p:cTn>
                              </p:par>
                            </p:childTnLst>
                          </p:cTn>
                        </p:par>
                        <p:par>
                          <p:cTn id="62" fill="hold">
                            <p:stCondLst>
                              <p:cond delay="3000"/>
                            </p:stCondLst>
                            <p:childTnLst>
                              <p:par>
                                <p:cTn id="63" presetID="12" presetClass="entr" presetSubtype="8" fill="hold" nodeType="afterEffect">
                                  <p:stCondLst>
                                    <p:cond delay="0"/>
                                  </p:stCondLst>
                                  <p:childTnLst>
                                    <p:set>
                                      <p:cBhvr>
                                        <p:cTn id="64" dur="1" fill="hold">
                                          <p:stCondLst>
                                            <p:cond delay="0"/>
                                          </p:stCondLst>
                                        </p:cTn>
                                        <p:tgtEl>
                                          <p:spTgt spid="210"/>
                                        </p:tgtEl>
                                        <p:attrNameLst>
                                          <p:attrName>style.visibility</p:attrName>
                                        </p:attrNameLst>
                                      </p:cBhvr>
                                      <p:to>
                                        <p:strVal val="visible"/>
                                      </p:to>
                                    </p:set>
                                    <p:anim calcmode="lin" valueType="num">
                                      <p:cBhvr additive="base">
                                        <p:cTn id="65" dur="500"/>
                                        <p:tgtEl>
                                          <p:spTgt spid="210"/>
                                        </p:tgtEl>
                                        <p:attrNameLst>
                                          <p:attrName>ppt_x</p:attrName>
                                        </p:attrNameLst>
                                      </p:cBhvr>
                                      <p:tavLst>
                                        <p:tav tm="0">
                                          <p:val>
                                            <p:strVal val="#ppt_x-#ppt_w*1.125000"/>
                                          </p:val>
                                        </p:tav>
                                        <p:tav tm="100000">
                                          <p:val>
                                            <p:strVal val="#ppt_x"/>
                                          </p:val>
                                        </p:tav>
                                      </p:tavLst>
                                    </p:anim>
                                    <p:animEffect transition="in" filter="wipe(right)">
                                      <p:cBhvr>
                                        <p:cTn id="66" dur="500"/>
                                        <p:tgtEl>
                                          <p:spTgt spid="210"/>
                                        </p:tgtEl>
                                      </p:cBhvr>
                                    </p:animEffect>
                                  </p:childTnLst>
                                </p:cTn>
                              </p:par>
                              <p:par>
                                <p:cTn id="67" presetID="12" presetClass="entr" presetSubtype="8" fill="hold" grpId="0" nodeType="withEffect">
                                  <p:stCondLst>
                                    <p:cond delay="0"/>
                                  </p:stCondLst>
                                  <p:childTnLst>
                                    <p:set>
                                      <p:cBhvr>
                                        <p:cTn id="68" dur="1" fill="hold">
                                          <p:stCondLst>
                                            <p:cond delay="0"/>
                                          </p:stCondLst>
                                        </p:cTn>
                                        <p:tgtEl>
                                          <p:spTgt spid="6">
                                            <p:txEl>
                                              <p:pRg st="0" end="0"/>
                                            </p:txEl>
                                          </p:spTgt>
                                        </p:tgtEl>
                                        <p:attrNameLst>
                                          <p:attrName>style.visibility</p:attrName>
                                        </p:attrNameLst>
                                      </p:cBhvr>
                                      <p:to>
                                        <p:strVal val="visible"/>
                                      </p:to>
                                    </p:set>
                                    <p:anim calcmode="lin" valueType="num">
                                      <p:cBhvr additive="base">
                                        <p:cTn id="69" dur="500"/>
                                        <p:tgtEl>
                                          <p:spTgt spid="6">
                                            <p:txEl>
                                              <p:pRg st="0" end="0"/>
                                            </p:txEl>
                                          </p:spTgt>
                                        </p:tgtEl>
                                        <p:attrNameLst>
                                          <p:attrName>ppt_x</p:attrName>
                                        </p:attrNameLst>
                                      </p:cBhvr>
                                      <p:tavLst>
                                        <p:tav tm="0">
                                          <p:val>
                                            <p:strVal val="#ppt_x-#ppt_w*1.125000"/>
                                          </p:val>
                                        </p:tav>
                                        <p:tav tm="100000">
                                          <p:val>
                                            <p:strVal val="#ppt_x"/>
                                          </p:val>
                                        </p:tav>
                                      </p:tavLst>
                                    </p:anim>
                                    <p:animEffect transition="in" filter="wipe(right)">
                                      <p:cBhvr>
                                        <p:cTn id="70" dur="500"/>
                                        <p:tgtEl>
                                          <p:spTgt spid="6">
                                            <p:txEl>
                                              <p:pRg st="0" end="0"/>
                                            </p:txEl>
                                          </p:spTgt>
                                        </p:tgtEl>
                                      </p:cBhvr>
                                    </p:animEffect>
                                  </p:childTnLst>
                                </p:cTn>
                              </p:par>
                              <p:par>
                                <p:cTn id="71" presetID="12" presetClass="entr" presetSubtype="8" fill="hold" grpId="0" nodeType="withEffect">
                                  <p:stCondLst>
                                    <p:cond delay="0"/>
                                  </p:stCondLst>
                                  <p:childTnLst>
                                    <p:set>
                                      <p:cBhvr>
                                        <p:cTn id="72" dur="1" fill="hold">
                                          <p:stCondLst>
                                            <p:cond delay="0"/>
                                          </p:stCondLst>
                                        </p:cTn>
                                        <p:tgtEl>
                                          <p:spTgt spid="12">
                                            <p:txEl>
                                              <p:pRg st="0" end="0"/>
                                            </p:txEl>
                                          </p:spTgt>
                                        </p:tgtEl>
                                        <p:attrNameLst>
                                          <p:attrName>style.visibility</p:attrName>
                                        </p:attrNameLst>
                                      </p:cBhvr>
                                      <p:to>
                                        <p:strVal val="visible"/>
                                      </p:to>
                                    </p:set>
                                    <p:anim calcmode="lin" valueType="num">
                                      <p:cBhvr additive="base">
                                        <p:cTn id="73" dur="500"/>
                                        <p:tgtEl>
                                          <p:spTgt spid="12">
                                            <p:txEl>
                                              <p:pRg st="0" end="0"/>
                                            </p:txEl>
                                          </p:spTgt>
                                        </p:tgtEl>
                                        <p:attrNameLst>
                                          <p:attrName>ppt_x</p:attrName>
                                        </p:attrNameLst>
                                      </p:cBhvr>
                                      <p:tavLst>
                                        <p:tav tm="0">
                                          <p:val>
                                            <p:strVal val="#ppt_x-#ppt_w*1.125000"/>
                                          </p:val>
                                        </p:tav>
                                        <p:tav tm="100000">
                                          <p:val>
                                            <p:strVal val="#ppt_x"/>
                                          </p:val>
                                        </p:tav>
                                      </p:tavLst>
                                    </p:anim>
                                    <p:animEffect transition="in" filter="wipe(right)">
                                      <p:cBhvr>
                                        <p:cTn id="74" dur="500"/>
                                        <p:tgtEl>
                                          <p:spTgt spid="12">
                                            <p:txEl>
                                              <p:pRg st="0" end="0"/>
                                            </p:txEl>
                                          </p:spTgt>
                                        </p:tgtEl>
                                      </p:cBhvr>
                                    </p:animEffect>
                                  </p:childTnLst>
                                </p:cTn>
                              </p:par>
                              <p:par>
                                <p:cTn id="75" presetID="12" presetClass="entr" presetSubtype="8" fill="hold" grpId="0" nodeType="withEffect">
                                  <p:stCondLst>
                                    <p:cond delay="0"/>
                                  </p:stCondLst>
                                  <p:childTnLst>
                                    <p:set>
                                      <p:cBhvr>
                                        <p:cTn id="76" dur="1" fill="hold">
                                          <p:stCondLst>
                                            <p:cond delay="0"/>
                                          </p:stCondLst>
                                        </p:cTn>
                                        <p:tgtEl>
                                          <p:spTgt spid="14">
                                            <p:txEl>
                                              <p:pRg st="0" end="0"/>
                                            </p:txEl>
                                          </p:spTgt>
                                        </p:tgtEl>
                                        <p:attrNameLst>
                                          <p:attrName>style.visibility</p:attrName>
                                        </p:attrNameLst>
                                      </p:cBhvr>
                                      <p:to>
                                        <p:strVal val="visible"/>
                                      </p:to>
                                    </p:set>
                                    <p:anim calcmode="lin" valueType="num">
                                      <p:cBhvr additive="base">
                                        <p:cTn id="77" dur="500"/>
                                        <p:tgtEl>
                                          <p:spTgt spid="14">
                                            <p:txEl>
                                              <p:pRg st="0" end="0"/>
                                            </p:txEl>
                                          </p:spTgt>
                                        </p:tgtEl>
                                        <p:attrNameLst>
                                          <p:attrName>ppt_x</p:attrName>
                                        </p:attrNameLst>
                                      </p:cBhvr>
                                      <p:tavLst>
                                        <p:tav tm="0">
                                          <p:val>
                                            <p:strVal val="#ppt_x-#ppt_w*1.125000"/>
                                          </p:val>
                                        </p:tav>
                                        <p:tav tm="100000">
                                          <p:val>
                                            <p:strVal val="#ppt_x"/>
                                          </p:val>
                                        </p:tav>
                                      </p:tavLst>
                                    </p:anim>
                                    <p:animEffect transition="in" filter="wipe(right)">
                                      <p:cBhvr>
                                        <p:cTn id="78" dur="500"/>
                                        <p:tgtEl>
                                          <p:spTgt spid="14">
                                            <p:txEl>
                                              <p:pRg st="0" end="0"/>
                                            </p:txEl>
                                          </p:spTgt>
                                        </p:tgtEl>
                                      </p:cBhvr>
                                    </p:animEffect>
                                  </p:childTnLst>
                                </p:cTn>
                              </p:par>
                              <p:par>
                                <p:cTn id="79" presetID="12" presetClass="entr" presetSubtype="8" fill="hold" grpId="0" nodeType="withEffect">
                                  <p:stCondLst>
                                    <p:cond delay="0"/>
                                  </p:stCondLst>
                                  <p:childTnLst>
                                    <p:set>
                                      <p:cBhvr>
                                        <p:cTn id="80" dur="1" fill="hold">
                                          <p:stCondLst>
                                            <p:cond delay="0"/>
                                          </p:stCondLst>
                                        </p:cTn>
                                        <p:tgtEl>
                                          <p:spTgt spid="14">
                                            <p:txEl>
                                              <p:pRg st="1" end="1"/>
                                            </p:txEl>
                                          </p:spTgt>
                                        </p:tgtEl>
                                        <p:attrNameLst>
                                          <p:attrName>style.visibility</p:attrName>
                                        </p:attrNameLst>
                                      </p:cBhvr>
                                      <p:to>
                                        <p:strVal val="visible"/>
                                      </p:to>
                                    </p:set>
                                    <p:anim calcmode="lin" valueType="num">
                                      <p:cBhvr additive="base">
                                        <p:cTn id="81" dur="500"/>
                                        <p:tgtEl>
                                          <p:spTgt spid="14">
                                            <p:txEl>
                                              <p:pRg st="1" end="1"/>
                                            </p:txEl>
                                          </p:spTgt>
                                        </p:tgtEl>
                                        <p:attrNameLst>
                                          <p:attrName>ppt_x</p:attrName>
                                        </p:attrNameLst>
                                      </p:cBhvr>
                                      <p:tavLst>
                                        <p:tav tm="0">
                                          <p:val>
                                            <p:strVal val="#ppt_x-#ppt_w*1.125000"/>
                                          </p:val>
                                        </p:tav>
                                        <p:tav tm="100000">
                                          <p:val>
                                            <p:strVal val="#ppt_x"/>
                                          </p:val>
                                        </p:tav>
                                      </p:tavLst>
                                    </p:anim>
                                    <p:animEffect transition="in" filter="wipe(right)">
                                      <p:cBhvr>
                                        <p:cTn id="82" dur="500"/>
                                        <p:tgtEl>
                                          <p:spTgt spid="14">
                                            <p:txEl>
                                              <p:pRg st="1" end="1"/>
                                            </p:txEl>
                                          </p:spTgt>
                                        </p:tgtEl>
                                      </p:cBhvr>
                                    </p:animEffect>
                                  </p:childTnLst>
                                </p:cTn>
                              </p:par>
                            </p:childTnLst>
                          </p:cTn>
                        </p:par>
                        <p:par>
                          <p:cTn id="83" fill="hold">
                            <p:stCondLst>
                              <p:cond delay="3500"/>
                            </p:stCondLst>
                            <p:childTnLst>
                              <p:par>
                                <p:cTn id="84" presetID="53" presetClass="entr" presetSubtype="16" fill="hold" nodeType="afterEffect">
                                  <p:stCondLst>
                                    <p:cond delay="250"/>
                                  </p:stCondLst>
                                  <p:childTnLst>
                                    <p:set>
                                      <p:cBhvr>
                                        <p:cTn id="85" dur="1" fill="hold">
                                          <p:stCondLst>
                                            <p:cond delay="0"/>
                                          </p:stCondLst>
                                        </p:cTn>
                                        <p:tgtEl>
                                          <p:spTgt spid="90"/>
                                        </p:tgtEl>
                                        <p:attrNameLst>
                                          <p:attrName>style.visibility</p:attrName>
                                        </p:attrNameLst>
                                      </p:cBhvr>
                                      <p:to>
                                        <p:strVal val="visible"/>
                                      </p:to>
                                    </p:set>
                                    <p:anim calcmode="lin" valueType="num">
                                      <p:cBhvr>
                                        <p:cTn id="86" dur="500" fill="hold"/>
                                        <p:tgtEl>
                                          <p:spTgt spid="90"/>
                                        </p:tgtEl>
                                        <p:attrNameLst>
                                          <p:attrName>ppt_w</p:attrName>
                                        </p:attrNameLst>
                                      </p:cBhvr>
                                      <p:tavLst>
                                        <p:tav tm="0">
                                          <p:val>
                                            <p:fltVal val="0"/>
                                          </p:val>
                                        </p:tav>
                                        <p:tav tm="100000">
                                          <p:val>
                                            <p:strVal val="#ppt_w"/>
                                          </p:val>
                                        </p:tav>
                                      </p:tavLst>
                                    </p:anim>
                                    <p:anim calcmode="lin" valueType="num">
                                      <p:cBhvr>
                                        <p:cTn id="87" dur="500" fill="hold"/>
                                        <p:tgtEl>
                                          <p:spTgt spid="90"/>
                                        </p:tgtEl>
                                        <p:attrNameLst>
                                          <p:attrName>ppt_h</p:attrName>
                                        </p:attrNameLst>
                                      </p:cBhvr>
                                      <p:tavLst>
                                        <p:tav tm="0">
                                          <p:val>
                                            <p:fltVal val="0"/>
                                          </p:val>
                                        </p:tav>
                                        <p:tav tm="100000">
                                          <p:val>
                                            <p:strVal val="#ppt_h"/>
                                          </p:val>
                                        </p:tav>
                                      </p:tavLst>
                                    </p:anim>
                                    <p:animEffect transition="in" filter="fade">
                                      <p:cBhvr>
                                        <p:cTn id="88" dur="500"/>
                                        <p:tgtEl>
                                          <p:spTgt spid="90"/>
                                        </p:tgtEl>
                                      </p:cBhvr>
                                    </p:animEffect>
                                  </p:childTnLst>
                                </p:cTn>
                              </p:par>
                            </p:childTnLst>
                          </p:cTn>
                        </p:par>
                        <p:par>
                          <p:cTn id="89" fill="hold">
                            <p:stCondLst>
                              <p:cond delay="4250"/>
                            </p:stCondLst>
                            <p:childTnLst>
                              <p:par>
                                <p:cTn id="90" presetID="12" presetClass="entr" presetSubtype="8" fill="hold" nodeType="afterEffect">
                                  <p:stCondLst>
                                    <p:cond delay="0"/>
                                  </p:stCondLst>
                                  <p:childTnLst>
                                    <p:set>
                                      <p:cBhvr>
                                        <p:cTn id="91" dur="1" fill="hold">
                                          <p:stCondLst>
                                            <p:cond delay="0"/>
                                          </p:stCondLst>
                                        </p:cTn>
                                        <p:tgtEl>
                                          <p:spTgt spid="211"/>
                                        </p:tgtEl>
                                        <p:attrNameLst>
                                          <p:attrName>style.visibility</p:attrName>
                                        </p:attrNameLst>
                                      </p:cBhvr>
                                      <p:to>
                                        <p:strVal val="visible"/>
                                      </p:to>
                                    </p:set>
                                    <p:anim calcmode="lin" valueType="num">
                                      <p:cBhvr additive="base">
                                        <p:cTn id="92" dur="500"/>
                                        <p:tgtEl>
                                          <p:spTgt spid="211"/>
                                        </p:tgtEl>
                                        <p:attrNameLst>
                                          <p:attrName>ppt_x</p:attrName>
                                        </p:attrNameLst>
                                      </p:cBhvr>
                                      <p:tavLst>
                                        <p:tav tm="0">
                                          <p:val>
                                            <p:strVal val="#ppt_x-#ppt_w*1.125000"/>
                                          </p:val>
                                        </p:tav>
                                        <p:tav tm="100000">
                                          <p:val>
                                            <p:strVal val="#ppt_x"/>
                                          </p:val>
                                        </p:tav>
                                      </p:tavLst>
                                    </p:anim>
                                    <p:animEffect transition="in" filter="wipe(right)">
                                      <p:cBhvr>
                                        <p:cTn id="93" dur="500"/>
                                        <p:tgtEl>
                                          <p:spTgt spid="211"/>
                                        </p:tgtEl>
                                      </p:cBhvr>
                                    </p:animEffect>
                                  </p:childTnLst>
                                </p:cTn>
                              </p:par>
                              <p:par>
                                <p:cTn id="94" presetID="12" presetClass="entr" presetSubtype="8" fill="hold" grpId="0" nodeType="withEffect">
                                  <p:stCondLst>
                                    <p:cond delay="0"/>
                                  </p:stCondLst>
                                  <p:childTnLst>
                                    <p:set>
                                      <p:cBhvr>
                                        <p:cTn id="95" dur="1" fill="hold">
                                          <p:stCondLst>
                                            <p:cond delay="0"/>
                                          </p:stCondLst>
                                        </p:cTn>
                                        <p:tgtEl>
                                          <p:spTgt spid="5">
                                            <p:txEl>
                                              <p:pRg st="0" end="0"/>
                                            </p:txEl>
                                          </p:spTgt>
                                        </p:tgtEl>
                                        <p:attrNameLst>
                                          <p:attrName>style.visibility</p:attrName>
                                        </p:attrNameLst>
                                      </p:cBhvr>
                                      <p:to>
                                        <p:strVal val="visible"/>
                                      </p:to>
                                    </p:set>
                                    <p:anim calcmode="lin" valueType="num">
                                      <p:cBhvr additive="base">
                                        <p:cTn id="96" dur="500"/>
                                        <p:tgtEl>
                                          <p:spTgt spid="5">
                                            <p:txEl>
                                              <p:pRg st="0" end="0"/>
                                            </p:txEl>
                                          </p:spTgt>
                                        </p:tgtEl>
                                        <p:attrNameLst>
                                          <p:attrName>ppt_x</p:attrName>
                                        </p:attrNameLst>
                                      </p:cBhvr>
                                      <p:tavLst>
                                        <p:tav tm="0">
                                          <p:val>
                                            <p:strVal val="#ppt_x-#ppt_w*1.125000"/>
                                          </p:val>
                                        </p:tav>
                                        <p:tav tm="100000">
                                          <p:val>
                                            <p:strVal val="#ppt_x"/>
                                          </p:val>
                                        </p:tav>
                                      </p:tavLst>
                                    </p:anim>
                                    <p:animEffect transition="in" filter="wipe(right)">
                                      <p:cBhvr>
                                        <p:cTn id="97" dur="500"/>
                                        <p:tgtEl>
                                          <p:spTgt spid="5">
                                            <p:txEl>
                                              <p:pRg st="0" end="0"/>
                                            </p:txEl>
                                          </p:spTgt>
                                        </p:tgtEl>
                                      </p:cBhvr>
                                    </p:animEffect>
                                  </p:childTnLst>
                                </p:cTn>
                              </p:par>
                              <p:par>
                                <p:cTn id="98" presetID="12" presetClass="entr" presetSubtype="8" fill="hold" grpId="0" nodeType="withEffect">
                                  <p:stCondLst>
                                    <p:cond delay="0"/>
                                  </p:stCondLst>
                                  <p:childTnLst>
                                    <p:set>
                                      <p:cBhvr>
                                        <p:cTn id="99" dur="1" fill="hold">
                                          <p:stCondLst>
                                            <p:cond delay="0"/>
                                          </p:stCondLst>
                                        </p:cTn>
                                        <p:tgtEl>
                                          <p:spTgt spid="9">
                                            <p:txEl>
                                              <p:pRg st="0" end="0"/>
                                            </p:txEl>
                                          </p:spTgt>
                                        </p:tgtEl>
                                        <p:attrNameLst>
                                          <p:attrName>style.visibility</p:attrName>
                                        </p:attrNameLst>
                                      </p:cBhvr>
                                      <p:to>
                                        <p:strVal val="visible"/>
                                      </p:to>
                                    </p:set>
                                    <p:anim calcmode="lin" valueType="num">
                                      <p:cBhvr additive="base">
                                        <p:cTn id="100" dur="500"/>
                                        <p:tgtEl>
                                          <p:spTgt spid="9">
                                            <p:txEl>
                                              <p:pRg st="0" end="0"/>
                                            </p:txEl>
                                          </p:spTgt>
                                        </p:tgtEl>
                                        <p:attrNameLst>
                                          <p:attrName>ppt_x</p:attrName>
                                        </p:attrNameLst>
                                      </p:cBhvr>
                                      <p:tavLst>
                                        <p:tav tm="0">
                                          <p:val>
                                            <p:strVal val="#ppt_x-#ppt_w*1.125000"/>
                                          </p:val>
                                        </p:tav>
                                        <p:tav tm="100000">
                                          <p:val>
                                            <p:strVal val="#ppt_x"/>
                                          </p:val>
                                        </p:tav>
                                      </p:tavLst>
                                    </p:anim>
                                    <p:animEffect transition="in" filter="wipe(right)">
                                      <p:cBhvr>
                                        <p:cTn id="101" dur="500"/>
                                        <p:tgtEl>
                                          <p:spTgt spid="9">
                                            <p:txEl>
                                              <p:pRg st="0" end="0"/>
                                            </p:txEl>
                                          </p:spTgt>
                                        </p:tgtEl>
                                      </p:cBhvr>
                                    </p:animEffect>
                                  </p:childTnLst>
                                </p:cTn>
                              </p:par>
                              <p:par>
                                <p:cTn id="102" presetID="12" presetClass="entr" presetSubtype="8" fill="hold" grpId="0" nodeType="withEffect">
                                  <p:stCondLst>
                                    <p:cond delay="0"/>
                                  </p:stCondLst>
                                  <p:childTnLst>
                                    <p:set>
                                      <p:cBhvr>
                                        <p:cTn id="103" dur="1" fill="hold">
                                          <p:stCondLst>
                                            <p:cond delay="0"/>
                                          </p:stCondLst>
                                        </p:cTn>
                                        <p:tgtEl>
                                          <p:spTgt spid="2">
                                            <p:txEl>
                                              <p:pRg st="0" end="0"/>
                                            </p:txEl>
                                          </p:spTgt>
                                        </p:tgtEl>
                                        <p:attrNameLst>
                                          <p:attrName>style.visibility</p:attrName>
                                        </p:attrNameLst>
                                      </p:cBhvr>
                                      <p:to>
                                        <p:strVal val="visible"/>
                                      </p:to>
                                    </p:set>
                                    <p:anim calcmode="lin" valueType="num">
                                      <p:cBhvr additive="base">
                                        <p:cTn id="104" dur="500"/>
                                        <p:tgtEl>
                                          <p:spTgt spid="2">
                                            <p:txEl>
                                              <p:pRg st="0" end="0"/>
                                            </p:txEl>
                                          </p:spTgt>
                                        </p:tgtEl>
                                        <p:attrNameLst>
                                          <p:attrName>ppt_x</p:attrName>
                                        </p:attrNameLst>
                                      </p:cBhvr>
                                      <p:tavLst>
                                        <p:tav tm="0">
                                          <p:val>
                                            <p:strVal val="#ppt_x-#ppt_w*1.125000"/>
                                          </p:val>
                                        </p:tav>
                                        <p:tav tm="100000">
                                          <p:val>
                                            <p:strVal val="#ppt_x"/>
                                          </p:val>
                                        </p:tav>
                                      </p:tavLst>
                                    </p:anim>
                                    <p:animEffect transition="in" filter="wipe(right)">
                                      <p:cBhvr>
                                        <p:cTn id="105" dur="500"/>
                                        <p:tgtEl>
                                          <p:spTgt spid="2">
                                            <p:txEl>
                                              <p:pRg st="0" end="0"/>
                                            </p:txEl>
                                          </p:spTgt>
                                        </p:tgtEl>
                                      </p:cBhvr>
                                    </p:animEffect>
                                  </p:childTnLst>
                                </p:cTn>
                              </p:par>
                              <p:par>
                                <p:cTn id="106" presetID="12" presetClass="entr" presetSubtype="8" fill="hold" grpId="0" nodeType="withEffect">
                                  <p:stCondLst>
                                    <p:cond delay="0"/>
                                  </p:stCondLst>
                                  <p:childTnLst>
                                    <p:set>
                                      <p:cBhvr>
                                        <p:cTn id="107" dur="1" fill="hold">
                                          <p:stCondLst>
                                            <p:cond delay="0"/>
                                          </p:stCondLst>
                                        </p:cTn>
                                        <p:tgtEl>
                                          <p:spTgt spid="2">
                                            <p:txEl>
                                              <p:pRg st="1" end="1"/>
                                            </p:txEl>
                                          </p:spTgt>
                                        </p:tgtEl>
                                        <p:attrNameLst>
                                          <p:attrName>style.visibility</p:attrName>
                                        </p:attrNameLst>
                                      </p:cBhvr>
                                      <p:to>
                                        <p:strVal val="visible"/>
                                      </p:to>
                                    </p:set>
                                    <p:anim calcmode="lin" valueType="num">
                                      <p:cBhvr additive="base">
                                        <p:cTn id="108" dur="500"/>
                                        <p:tgtEl>
                                          <p:spTgt spid="2">
                                            <p:txEl>
                                              <p:pRg st="1" end="1"/>
                                            </p:txEl>
                                          </p:spTgt>
                                        </p:tgtEl>
                                        <p:attrNameLst>
                                          <p:attrName>ppt_x</p:attrName>
                                        </p:attrNameLst>
                                      </p:cBhvr>
                                      <p:tavLst>
                                        <p:tav tm="0">
                                          <p:val>
                                            <p:strVal val="#ppt_x-#ppt_w*1.125000"/>
                                          </p:val>
                                        </p:tav>
                                        <p:tav tm="100000">
                                          <p:val>
                                            <p:strVal val="#ppt_x"/>
                                          </p:val>
                                        </p:tav>
                                      </p:tavLst>
                                    </p:anim>
                                    <p:animEffect transition="in" filter="wipe(right)">
                                      <p:cBhvr>
                                        <p:cTn id="109"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4" grpId="0" build="p"/>
      <p:bldP spid="13" grpId="0" build="p"/>
      <p:bldP spid="15" grpId="0" build="p"/>
      <p:bldP spid="22" grpId="0" build="p"/>
      <p:bldP spid="8" grpId="0" build="p"/>
      <p:bldP spid="21" grpId="0" build="p"/>
      <p:bldP spid="6" grpId="0" build="p"/>
      <p:bldP spid="12" grpId="0" build="p"/>
      <p:bldP spid="14" grpId="0" uiExpand="1" build="p"/>
      <p:bldP spid="5" grpId="0" build="p"/>
      <p:bldP spid="9" grpId="0" build="p"/>
      <p:bldP spid="2"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724EE-B753-4B9C-8FBE-45B484677615}"/>
              </a:ext>
            </a:extLst>
          </p:cNvPr>
          <p:cNvSpPr>
            <a:spLocks noGrp="1"/>
          </p:cNvSpPr>
          <p:nvPr>
            <p:ph type="title"/>
          </p:nvPr>
        </p:nvSpPr>
        <p:spPr>
          <a:xfrm>
            <a:off x="455995" y="620428"/>
            <a:ext cx="3550740" cy="795089"/>
          </a:xfrm>
        </p:spPr>
        <p:txBody>
          <a:bodyPr/>
          <a:lstStyle/>
          <a:p>
            <a:r>
              <a:rPr lang="en-US" dirty="0"/>
              <a:t>Sample policies:</a:t>
            </a:r>
            <a:br>
              <a:rPr lang="en-US" dirty="0"/>
            </a:br>
            <a:r>
              <a:rPr lang="en-US" dirty="0">
                <a:solidFill>
                  <a:schemeClr val="tx2"/>
                </a:solidFill>
              </a:rPr>
              <a:t>Cost management</a:t>
            </a:r>
          </a:p>
        </p:txBody>
      </p:sp>
      <p:grpSp>
        <p:nvGrpSpPr>
          <p:cNvPr id="12" name="Graphic 32">
            <a:extLst>
              <a:ext uri="{FF2B5EF4-FFF2-40B4-BE49-F238E27FC236}">
                <a16:creationId xmlns:a16="http://schemas.microsoft.com/office/drawing/2014/main" id="{C374E1AC-9B19-402A-AA9C-F0B4A1C02A5F}"/>
              </a:ext>
              <a:ext uri="{C183D7F6-B498-43B3-948B-1728B52AA6E4}">
                <adec:decorative xmlns:adec="http://schemas.microsoft.com/office/drawing/2017/decorative" val="1"/>
              </a:ext>
            </a:extLst>
          </p:cNvPr>
          <p:cNvGrpSpPr/>
          <p:nvPr/>
        </p:nvGrpSpPr>
        <p:grpSpPr>
          <a:xfrm>
            <a:off x="10502901" y="620428"/>
            <a:ext cx="1301542" cy="1301542"/>
            <a:chOff x="747414" y="4300405"/>
            <a:chExt cx="494289" cy="494289"/>
          </a:xfrm>
        </p:grpSpPr>
        <p:sp>
          <p:nvSpPr>
            <p:cNvPr id="13" name="Freeform: Shape 12">
              <a:extLst>
                <a:ext uri="{FF2B5EF4-FFF2-40B4-BE49-F238E27FC236}">
                  <a16:creationId xmlns:a16="http://schemas.microsoft.com/office/drawing/2014/main" id="{6BD1EE73-3CCA-411D-9AE8-2F17394ADDBF}"/>
                </a:ext>
                <a:ext uri="{C183D7F6-B498-43B3-948B-1728B52AA6E4}">
                  <adec:decorative xmlns:adec="http://schemas.microsoft.com/office/drawing/2017/decorative" val="1"/>
                </a:ext>
              </a:extLst>
            </p:cNvPr>
            <p:cNvSpPr/>
            <p:nvPr/>
          </p:nvSpPr>
          <p:spPr>
            <a:xfrm>
              <a:off x="781434" y="4300405"/>
              <a:ext cx="213625" cy="146433"/>
            </a:xfrm>
            <a:custGeom>
              <a:avLst/>
              <a:gdLst>
                <a:gd name="connsiteX0" fmla="*/ 213162 w 213625"/>
                <a:gd name="connsiteY0" fmla="*/ 46417 h 146433"/>
                <a:gd name="connsiteX1" fmla="*/ 213626 w 213625"/>
                <a:gd name="connsiteY1" fmla="*/ 46417 h 146433"/>
                <a:gd name="connsiteX2" fmla="*/ 213626 w 213625"/>
                <a:gd name="connsiteY2" fmla="*/ 0 h 146433"/>
                <a:gd name="connsiteX3" fmla="*/ 0 w 213625"/>
                <a:gd name="connsiteY3" fmla="*/ 123572 h 146433"/>
                <a:gd name="connsiteX4" fmla="*/ 39505 w 213625"/>
                <a:gd name="connsiteY4" fmla="*/ 146433 h 146433"/>
                <a:gd name="connsiteX5" fmla="*/ 213162 w 213625"/>
                <a:gd name="connsiteY5" fmla="*/ 46417 h 146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625" h="146433">
                  <a:moveTo>
                    <a:pt x="213162" y="46417"/>
                  </a:moveTo>
                  <a:cubicBezTo>
                    <a:pt x="213317" y="46417"/>
                    <a:pt x="213471" y="46417"/>
                    <a:pt x="213626" y="46417"/>
                  </a:cubicBezTo>
                  <a:lnTo>
                    <a:pt x="213626" y="0"/>
                  </a:lnTo>
                  <a:cubicBezTo>
                    <a:pt x="122877" y="0"/>
                    <a:pt x="45374" y="44834"/>
                    <a:pt x="0" y="123572"/>
                  </a:cubicBezTo>
                  <a:lnTo>
                    <a:pt x="39505" y="146433"/>
                  </a:lnTo>
                  <a:cubicBezTo>
                    <a:pt x="74259" y="86616"/>
                    <a:pt x="138980" y="46417"/>
                    <a:pt x="213162" y="46417"/>
                  </a:cubicBezTo>
                  <a:close/>
                </a:path>
              </a:pathLst>
            </a:custGeom>
            <a:solidFill>
              <a:srgbClr val="54C8E8"/>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A3FF8ED8-08FD-44D7-986F-066817C692E0}"/>
                </a:ext>
                <a:ext uri="{C183D7F6-B498-43B3-948B-1728B52AA6E4}">
                  <adec:decorative xmlns:adec="http://schemas.microsoft.com/office/drawing/2017/decorative" val="1"/>
                </a:ext>
              </a:extLst>
            </p:cNvPr>
            <p:cNvSpPr/>
            <p:nvPr/>
          </p:nvSpPr>
          <p:spPr>
            <a:xfrm>
              <a:off x="747404" y="4423977"/>
              <a:ext cx="73535" cy="247144"/>
            </a:xfrm>
            <a:custGeom>
              <a:avLst/>
              <a:gdLst>
                <a:gd name="connsiteX0" fmla="*/ 46388 w 73535"/>
                <a:gd name="connsiteY0" fmla="*/ 123649 h 247144"/>
                <a:gd name="connsiteX1" fmla="*/ 73535 w 73535"/>
                <a:gd name="connsiteY1" fmla="*/ 22861 h 247144"/>
                <a:gd name="connsiteX2" fmla="*/ 34031 w 73535"/>
                <a:gd name="connsiteY2" fmla="*/ 0 h 247144"/>
                <a:gd name="connsiteX3" fmla="*/ 34031 w 73535"/>
                <a:gd name="connsiteY3" fmla="*/ 247145 h 247144"/>
                <a:gd name="connsiteX4" fmla="*/ 73458 w 73535"/>
                <a:gd name="connsiteY4" fmla="*/ 224322 h 247144"/>
                <a:gd name="connsiteX5" fmla="*/ 46388 w 73535"/>
                <a:gd name="connsiteY5" fmla="*/ 123649 h 24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535" h="247144">
                  <a:moveTo>
                    <a:pt x="46388" y="123649"/>
                  </a:moveTo>
                  <a:cubicBezTo>
                    <a:pt x="46388" y="86887"/>
                    <a:pt x="56312" y="52480"/>
                    <a:pt x="73535" y="22861"/>
                  </a:cubicBezTo>
                  <a:lnTo>
                    <a:pt x="34031" y="0"/>
                  </a:lnTo>
                  <a:cubicBezTo>
                    <a:pt x="-11344" y="78739"/>
                    <a:pt x="-11344" y="168406"/>
                    <a:pt x="34031" y="247145"/>
                  </a:cubicBezTo>
                  <a:lnTo>
                    <a:pt x="73458" y="224322"/>
                  </a:lnTo>
                  <a:cubicBezTo>
                    <a:pt x="56274" y="194742"/>
                    <a:pt x="46388" y="160335"/>
                    <a:pt x="46388" y="123649"/>
                  </a:cubicBezTo>
                  <a:close/>
                </a:path>
              </a:pathLst>
            </a:custGeom>
            <a:solidFill>
              <a:schemeClr val="accent5"/>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D3A2131D-7C4E-4D11-86E0-E4921F0FEA70}"/>
                </a:ext>
                <a:ext uri="{C183D7F6-B498-43B3-948B-1728B52AA6E4}">
                  <adec:decorative xmlns:adec="http://schemas.microsoft.com/office/drawing/2017/decorative" val="1"/>
                </a:ext>
              </a:extLst>
            </p:cNvPr>
            <p:cNvSpPr/>
            <p:nvPr/>
          </p:nvSpPr>
          <p:spPr>
            <a:xfrm>
              <a:off x="781434" y="4648299"/>
              <a:ext cx="213625" cy="146394"/>
            </a:xfrm>
            <a:custGeom>
              <a:avLst/>
              <a:gdLst>
                <a:gd name="connsiteX0" fmla="*/ 213162 w 213625"/>
                <a:gd name="connsiteY0" fmla="*/ 100132 h 146394"/>
                <a:gd name="connsiteX1" fmla="*/ 39466 w 213625"/>
                <a:gd name="connsiteY1" fmla="*/ 0 h 146394"/>
                <a:gd name="connsiteX2" fmla="*/ 0 w 213625"/>
                <a:gd name="connsiteY2" fmla="*/ 22822 h 146394"/>
                <a:gd name="connsiteX3" fmla="*/ 213626 w 213625"/>
                <a:gd name="connsiteY3" fmla="*/ 146395 h 146394"/>
                <a:gd name="connsiteX4" fmla="*/ 213626 w 213625"/>
                <a:gd name="connsiteY4" fmla="*/ 100094 h 146394"/>
                <a:gd name="connsiteX5" fmla="*/ 213162 w 213625"/>
                <a:gd name="connsiteY5" fmla="*/ 100132 h 14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625" h="146394">
                  <a:moveTo>
                    <a:pt x="213162" y="100132"/>
                  </a:moveTo>
                  <a:cubicBezTo>
                    <a:pt x="138980" y="100132"/>
                    <a:pt x="74221" y="59855"/>
                    <a:pt x="39466" y="0"/>
                  </a:cubicBezTo>
                  <a:lnTo>
                    <a:pt x="0" y="22822"/>
                  </a:lnTo>
                  <a:cubicBezTo>
                    <a:pt x="45374" y="101561"/>
                    <a:pt x="122877" y="146395"/>
                    <a:pt x="213626" y="146395"/>
                  </a:cubicBezTo>
                  <a:lnTo>
                    <a:pt x="213626" y="100094"/>
                  </a:lnTo>
                  <a:cubicBezTo>
                    <a:pt x="213471" y="100094"/>
                    <a:pt x="213317" y="100132"/>
                    <a:pt x="213162" y="100132"/>
                  </a:cubicBezTo>
                  <a:close/>
                </a:path>
              </a:pathLst>
            </a:custGeom>
            <a:solidFill>
              <a:schemeClr val="tx2"/>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6F08D707-C9B8-451D-AE01-DE1C300D4C0D}"/>
                </a:ext>
                <a:ext uri="{C183D7F6-B498-43B3-948B-1728B52AA6E4}">
                  <adec:decorative xmlns:adec="http://schemas.microsoft.com/office/drawing/2017/decorative" val="1"/>
                </a:ext>
              </a:extLst>
            </p:cNvPr>
            <p:cNvSpPr/>
            <p:nvPr/>
          </p:nvSpPr>
          <p:spPr>
            <a:xfrm>
              <a:off x="995060" y="4300405"/>
              <a:ext cx="246642" cy="494289"/>
            </a:xfrm>
            <a:custGeom>
              <a:avLst/>
              <a:gdLst>
                <a:gd name="connsiteX0" fmla="*/ 0 w 246642"/>
                <a:gd name="connsiteY0" fmla="*/ 0 h 494289"/>
                <a:gd name="connsiteX1" fmla="*/ 0 w 246642"/>
                <a:gd name="connsiteY1" fmla="*/ 46417 h 494289"/>
                <a:gd name="connsiteX2" fmla="*/ 200342 w 246642"/>
                <a:gd name="connsiteY2" fmla="*/ 247222 h 494289"/>
                <a:gd name="connsiteX3" fmla="*/ 0 w 246642"/>
                <a:gd name="connsiteY3" fmla="*/ 448027 h 494289"/>
                <a:gd name="connsiteX4" fmla="*/ 0 w 246642"/>
                <a:gd name="connsiteY4" fmla="*/ 494289 h 494289"/>
                <a:gd name="connsiteX5" fmla="*/ 246643 w 246642"/>
                <a:gd name="connsiteY5" fmla="*/ 247145 h 494289"/>
                <a:gd name="connsiteX6" fmla="*/ 0 w 246642"/>
                <a:gd name="connsiteY6" fmla="*/ 0 h 49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642" h="494289">
                  <a:moveTo>
                    <a:pt x="0" y="0"/>
                  </a:moveTo>
                  <a:lnTo>
                    <a:pt x="0" y="46417"/>
                  </a:lnTo>
                  <a:cubicBezTo>
                    <a:pt x="110674" y="46687"/>
                    <a:pt x="200342" y="136470"/>
                    <a:pt x="200342" y="247222"/>
                  </a:cubicBezTo>
                  <a:cubicBezTo>
                    <a:pt x="200342" y="357973"/>
                    <a:pt x="110674" y="447756"/>
                    <a:pt x="0" y="448027"/>
                  </a:cubicBezTo>
                  <a:lnTo>
                    <a:pt x="0" y="494289"/>
                  </a:lnTo>
                  <a:cubicBezTo>
                    <a:pt x="136200" y="494289"/>
                    <a:pt x="246643" y="383653"/>
                    <a:pt x="246643" y="247145"/>
                  </a:cubicBezTo>
                  <a:cubicBezTo>
                    <a:pt x="246643" y="110636"/>
                    <a:pt x="136200" y="0"/>
                    <a:pt x="0" y="0"/>
                  </a:cubicBezTo>
                  <a:close/>
                </a:path>
              </a:pathLst>
            </a:custGeom>
            <a:solidFill>
              <a:schemeClr val="tx2"/>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8F29FEB6-9053-4F8C-94E6-124558DE86A1}"/>
                </a:ext>
                <a:ext uri="{C183D7F6-B498-43B3-948B-1728B52AA6E4}">
                  <adec:decorative xmlns:adec="http://schemas.microsoft.com/office/drawing/2017/decorative" val="1"/>
                </a:ext>
              </a:extLst>
            </p:cNvPr>
            <p:cNvSpPr/>
            <p:nvPr/>
          </p:nvSpPr>
          <p:spPr>
            <a:xfrm>
              <a:off x="932772" y="4429846"/>
              <a:ext cx="123572" cy="235405"/>
            </a:xfrm>
            <a:custGeom>
              <a:avLst/>
              <a:gdLst>
                <a:gd name="connsiteX0" fmla="*/ 123572 w 123572"/>
                <a:gd name="connsiteY0" fmla="*/ 157168 h 235405"/>
                <a:gd name="connsiteX1" fmla="*/ 110134 w 123572"/>
                <a:gd name="connsiteY1" fmla="*/ 191537 h 235405"/>
                <a:gd name="connsiteX2" fmla="*/ 70938 w 123572"/>
                <a:gd name="connsiteY2" fmla="*/ 207486 h 235405"/>
                <a:gd name="connsiteX3" fmla="*/ 70938 w 123572"/>
                <a:gd name="connsiteY3" fmla="*/ 235405 h 235405"/>
                <a:gd name="connsiteX4" fmla="*/ 52132 w 123572"/>
                <a:gd name="connsiteY4" fmla="*/ 235405 h 235405"/>
                <a:gd name="connsiteX5" fmla="*/ 52132 w 123572"/>
                <a:gd name="connsiteY5" fmla="*/ 208258 h 235405"/>
                <a:gd name="connsiteX6" fmla="*/ 3475 w 123572"/>
                <a:gd name="connsiteY6" fmla="*/ 196403 h 235405"/>
                <a:gd name="connsiteX7" fmla="*/ 3475 w 123572"/>
                <a:gd name="connsiteY7" fmla="*/ 160760 h 235405"/>
                <a:gd name="connsiteX8" fmla="*/ 25680 w 123572"/>
                <a:gd name="connsiteY8" fmla="*/ 171765 h 235405"/>
                <a:gd name="connsiteX9" fmla="*/ 52132 w 123572"/>
                <a:gd name="connsiteY9" fmla="*/ 177867 h 235405"/>
                <a:gd name="connsiteX10" fmla="*/ 52132 w 123572"/>
                <a:gd name="connsiteY10" fmla="*/ 131025 h 235405"/>
                <a:gd name="connsiteX11" fmla="*/ 11855 w 123572"/>
                <a:gd name="connsiteY11" fmla="*/ 107933 h 235405"/>
                <a:gd name="connsiteX12" fmla="*/ 0 w 123572"/>
                <a:gd name="connsiteY12" fmla="*/ 74916 h 235405"/>
                <a:gd name="connsiteX13" fmla="*/ 14558 w 123572"/>
                <a:gd name="connsiteY13" fmla="*/ 40354 h 235405"/>
                <a:gd name="connsiteX14" fmla="*/ 52132 w 123572"/>
                <a:gd name="connsiteY14" fmla="*/ 23942 h 235405"/>
                <a:gd name="connsiteX15" fmla="*/ 52132 w 123572"/>
                <a:gd name="connsiteY15" fmla="*/ 0 h 235405"/>
                <a:gd name="connsiteX16" fmla="*/ 70938 w 123572"/>
                <a:gd name="connsiteY16" fmla="*/ 0 h 235405"/>
                <a:gd name="connsiteX17" fmla="*/ 70938 w 123572"/>
                <a:gd name="connsiteY17" fmla="*/ 23440 h 235405"/>
                <a:gd name="connsiteX18" fmla="*/ 111485 w 123572"/>
                <a:gd name="connsiteY18" fmla="*/ 32206 h 235405"/>
                <a:gd name="connsiteX19" fmla="*/ 111485 w 123572"/>
                <a:gd name="connsiteY19" fmla="*/ 66961 h 235405"/>
                <a:gd name="connsiteX20" fmla="*/ 70938 w 123572"/>
                <a:gd name="connsiteY20" fmla="*/ 53561 h 235405"/>
                <a:gd name="connsiteX21" fmla="*/ 70938 w 123572"/>
                <a:gd name="connsiteY21" fmla="*/ 102333 h 235405"/>
                <a:gd name="connsiteX22" fmla="*/ 111485 w 123572"/>
                <a:gd name="connsiteY22" fmla="*/ 125503 h 235405"/>
                <a:gd name="connsiteX23" fmla="*/ 123572 w 123572"/>
                <a:gd name="connsiteY23" fmla="*/ 157168 h 235405"/>
                <a:gd name="connsiteX24" fmla="*/ 52132 w 123572"/>
                <a:gd name="connsiteY24" fmla="*/ 94842 h 235405"/>
                <a:gd name="connsiteX25" fmla="*/ 52132 w 123572"/>
                <a:gd name="connsiteY25" fmla="*/ 54063 h 235405"/>
                <a:gd name="connsiteX26" fmla="*/ 34253 w 123572"/>
                <a:gd name="connsiteY26" fmla="*/ 72715 h 235405"/>
                <a:gd name="connsiteX27" fmla="*/ 52132 w 123572"/>
                <a:gd name="connsiteY27" fmla="*/ 94842 h 235405"/>
                <a:gd name="connsiteX28" fmla="*/ 89320 w 123572"/>
                <a:gd name="connsiteY28" fmla="*/ 158945 h 235405"/>
                <a:gd name="connsiteX29" fmla="*/ 70900 w 123572"/>
                <a:gd name="connsiteY29" fmla="*/ 138362 h 235405"/>
                <a:gd name="connsiteX30" fmla="*/ 70900 w 123572"/>
                <a:gd name="connsiteY30" fmla="*/ 177365 h 235405"/>
                <a:gd name="connsiteX31" fmla="*/ 89320 w 123572"/>
                <a:gd name="connsiteY31" fmla="*/ 158945 h 23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572" h="235405">
                  <a:moveTo>
                    <a:pt x="123572" y="157168"/>
                  </a:moveTo>
                  <a:cubicBezTo>
                    <a:pt x="123572" y="171418"/>
                    <a:pt x="119093" y="182887"/>
                    <a:pt x="110134" y="191537"/>
                  </a:cubicBezTo>
                  <a:cubicBezTo>
                    <a:pt x="101175" y="200226"/>
                    <a:pt x="88084" y="205516"/>
                    <a:pt x="70938" y="207486"/>
                  </a:cubicBezTo>
                  <a:lnTo>
                    <a:pt x="70938" y="235405"/>
                  </a:lnTo>
                  <a:lnTo>
                    <a:pt x="52132" y="235405"/>
                  </a:lnTo>
                  <a:lnTo>
                    <a:pt x="52132" y="208258"/>
                  </a:lnTo>
                  <a:cubicBezTo>
                    <a:pt x="34446" y="208103"/>
                    <a:pt x="18227" y="204126"/>
                    <a:pt x="3475" y="196403"/>
                  </a:cubicBezTo>
                  <a:lnTo>
                    <a:pt x="3475" y="160760"/>
                  </a:lnTo>
                  <a:cubicBezTo>
                    <a:pt x="8109" y="164544"/>
                    <a:pt x="15524" y="168213"/>
                    <a:pt x="25680" y="171765"/>
                  </a:cubicBezTo>
                  <a:cubicBezTo>
                    <a:pt x="35836" y="175318"/>
                    <a:pt x="44679" y="177365"/>
                    <a:pt x="52132" y="177867"/>
                  </a:cubicBezTo>
                  <a:lnTo>
                    <a:pt x="52132" y="131025"/>
                  </a:lnTo>
                  <a:cubicBezTo>
                    <a:pt x="33171" y="123997"/>
                    <a:pt x="19733" y="116274"/>
                    <a:pt x="11855" y="107933"/>
                  </a:cubicBezTo>
                  <a:cubicBezTo>
                    <a:pt x="3939" y="99553"/>
                    <a:pt x="0" y="88547"/>
                    <a:pt x="0" y="74916"/>
                  </a:cubicBezTo>
                  <a:cubicBezTo>
                    <a:pt x="0" y="61284"/>
                    <a:pt x="4866" y="49738"/>
                    <a:pt x="14558" y="40354"/>
                  </a:cubicBezTo>
                  <a:cubicBezTo>
                    <a:pt x="24251" y="30970"/>
                    <a:pt x="36801" y="25487"/>
                    <a:pt x="52132" y="23942"/>
                  </a:cubicBezTo>
                  <a:lnTo>
                    <a:pt x="52132" y="0"/>
                  </a:lnTo>
                  <a:lnTo>
                    <a:pt x="70938" y="0"/>
                  </a:lnTo>
                  <a:lnTo>
                    <a:pt x="70938" y="23440"/>
                  </a:lnTo>
                  <a:cubicBezTo>
                    <a:pt x="89049" y="24290"/>
                    <a:pt x="102565" y="27225"/>
                    <a:pt x="111485" y="32206"/>
                  </a:cubicBezTo>
                  <a:lnTo>
                    <a:pt x="111485" y="66961"/>
                  </a:lnTo>
                  <a:cubicBezTo>
                    <a:pt x="99553" y="59739"/>
                    <a:pt x="86037" y="55299"/>
                    <a:pt x="70938" y="53561"/>
                  </a:cubicBezTo>
                  <a:lnTo>
                    <a:pt x="70938" y="102333"/>
                  </a:lnTo>
                  <a:cubicBezTo>
                    <a:pt x="89899" y="109207"/>
                    <a:pt x="103415" y="116930"/>
                    <a:pt x="111485" y="125503"/>
                  </a:cubicBezTo>
                  <a:cubicBezTo>
                    <a:pt x="119556" y="134076"/>
                    <a:pt x="123572" y="144618"/>
                    <a:pt x="123572" y="157168"/>
                  </a:cubicBezTo>
                  <a:close/>
                  <a:moveTo>
                    <a:pt x="52132" y="94842"/>
                  </a:moveTo>
                  <a:lnTo>
                    <a:pt x="52132" y="54063"/>
                  </a:lnTo>
                  <a:cubicBezTo>
                    <a:pt x="40200" y="56225"/>
                    <a:pt x="34253" y="62443"/>
                    <a:pt x="34253" y="72715"/>
                  </a:cubicBezTo>
                  <a:cubicBezTo>
                    <a:pt x="34253" y="81712"/>
                    <a:pt x="40200" y="89088"/>
                    <a:pt x="52132" y="94842"/>
                  </a:cubicBezTo>
                  <a:close/>
                  <a:moveTo>
                    <a:pt x="89320" y="158945"/>
                  </a:moveTo>
                  <a:cubicBezTo>
                    <a:pt x="89320" y="150604"/>
                    <a:pt x="83180" y="143769"/>
                    <a:pt x="70900" y="138362"/>
                  </a:cubicBezTo>
                  <a:lnTo>
                    <a:pt x="70900" y="177365"/>
                  </a:lnTo>
                  <a:cubicBezTo>
                    <a:pt x="83180" y="175395"/>
                    <a:pt x="89320" y="169255"/>
                    <a:pt x="89320" y="158945"/>
                  </a:cubicBezTo>
                  <a:close/>
                </a:path>
              </a:pathLst>
            </a:custGeom>
            <a:solidFill>
              <a:srgbClr val="0075C9"/>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7" name="Text Placeholder 3">
            <a:extLst>
              <a:ext uri="{FF2B5EF4-FFF2-40B4-BE49-F238E27FC236}">
                <a16:creationId xmlns:a16="http://schemas.microsoft.com/office/drawing/2014/main" id="{299A8732-4491-441E-8533-589ADE2CA140}"/>
              </a:ext>
            </a:extLst>
          </p:cNvPr>
          <p:cNvSpPr>
            <a:spLocks noGrp="1"/>
          </p:cNvSpPr>
          <p:nvPr>
            <p:ph type="body" sz="quarter" idx="4294967295"/>
          </p:nvPr>
        </p:nvSpPr>
        <p:spPr>
          <a:xfrm>
            <a:off x="455995" y="1922586"/>
            <a:ext cx="11154758" cy="2514471"/>
          </a:xfrm>
        </p:spPr>
        <p:txBody>
          <a:bodyPr/>
          <a:lstStyle/>
          <a:p>
            <a:pPr marL="285750" indent="-285750">
              <a:spcAft>
                <a:spcPts val="600"/>
              </a:spcAft>
              <a:buFont typeface="Arial" panose="020B0604020202020204" pitchFamily="34" charset="0"/>
              <a:buChar char="•"/>
            </a:pPr>
            <a:r>
              <a:rPr lang="en-US" sz="1800" dirty="0">
                <a:latin typeface="+mn-lt"/>
              </a:rPr>
              <a:t>Modify </a:t>
            </a:r>
            <a:r>
              <a:rPr lang="en-US" sz="1800" dirty="0" err="1">
                <a:latin typeface="+mn-lt"/>
              </a:rPr>
              <a:t>CostCenter</a:t>
            </a:r>
            <a:r>
              <a:rPr lang="en-US" sz="1800" dirty="0">
                <a:latin typeface="+mn-lt"/>
              </a:rPr>
              <a:t> Tag &amp; its value from Resource Group</a:t>
            </a:r>
          </a:p>
          <a:p>
            <a:pPr marL="285750" indent="-285750">
              <a:spcAft>
                <a:spcPts val="600"/>
              </a:spcAft>
              <a:buFont typeface="Arial" panose="020B0604020202020204" pitchFamily="34" charset="0"/>
              <a:buChar char="•"/>
            </a:pPr>
            <a:r>
              <a:rPr lang="en-US" sz="1800" dirty="0">
                <a:latin typeface="+mn-lt"/>
              </a:rPr>
              <a:t>Modify </a:t>
            </a:r>
            <a:r>
              <a:rPr lang="en-US" sz="1800" dirty="0" err="1">
                <a:latin typeface="+mn-lt"/>
              </a:rPr>
              <a:t>CostCenter</a:t>
            </a:r>
            <a:r>
              <a:rPr lang="en-US" sz="1800" dirty="0">
                <a:latin typeface="+mn-lt"/>
              </a:rPr>
              <a:t> Tag to Resource Groups</a:t>
            </a:r>
          </a:p>
          <a:p>
            <a:pPr marL="285750" indent="-285750">
              <a:spcAft>
                <a:spcPts val="600"/>
              </a:spcAft>
              <a:buFont typeface="Arial" panose="020B0604020202020204" pitchFamily="34" charset="0"/>
              <a:buChar char="•"/>
            </a:pPr>
            <a:r>
              <a:rPr lang="en-US" sz="1800" dirty="0">
                <a:latin typeface="+mn-lt"/>
              </a:rPr>
              <a:t>For tracking purposes, all assets must be assigned to an application owner </a:t>
            </a:r>
            <a:br>
              <a:rPr lang="en-US" sz="1800" dirty="0">
                <a:latin typeface="+mn-lt"/>
              </a:rPr>
            </a:br>
            <a:r>
              <a:rPr lang="en-US" sz="1800" dirty="0">
                <a:latin typeface="+mn-lt"/>
              </a:rPr>
              <a:t>within one of the core business functions.</a:t>
            </a:r>
          </a:p>
          <a:p>
            <a:pPr marL="285750" indent="-285750">
              <a:spcAft>
                <a:spcPts val="600"/>
              </a:spcAft>
              <a:buFont typeface="Arial" panose="020B0604020202020204" pitchFamily="34" charset="0"/>
              <a:buChar char="•"/>
            </a:pPr>
            <a:r>
              <a:rPr lang="en-US" sz="1800" dirty="0">
                <a:latin typeface="+mn-lt"/>
              </a:rPr>
              <a:t>When cost concerns arise, additional governance requirements will be established with the finance team.</a:t>
            </a:r>
          </a:p>
          <a:p>
            <a:pPr marL="285750" indent="-285750">
              <a:spcAft>
                <a:spcPts val="600"/>
              </a:spcAft>
              <a:buFont typeface="Arial" panose="020B0604020202020204" pitchFamily="34" charset="0"/>
              <a:buChar char="•"/>
            </a:pPr>
            <a:r>
              <a:rPr lang="en-US" sz="1800" dirty="0">
                <a:latin typeface="+mn-lt"/>
              </a:rPr>
              <a:t>Allowed Azure Region for Resources and Resource Groups​</a:t>
            </a:r>
          </a:p>
          <a:p>
            <a:pPr marL="285750" indent="-285750">
              <a:spcAft>
                <a:spcPts val="600"/>
              </a:spcAft>
              <a:buFont typeface="Arial" panose="020B0604020202020204" pitchFamily="34" charset="0"/>
              <a:buChar char="•"/>
            </a:pPr>
            <a:r>
              <a:rPr lang="en-US" sz="1800" dirty="0">
                <a:latin typeface="+mn-lt"/>
              </a:rPr>
              <a:t>Allowed Azure VM SKUs</a:t>
            </a:r>
          </a:p>
        </p:txBody>
      </p:sp>
    </p:spTree>
    <p:extLst>
      <p:ext uri="{BB962C8B-B14F-4D97-AF65-F5344CB8AC3E}">
        <p14:creationId xmlns:p14="http://schemas.microsoft.com/office/powerpoint/2010/main" val="187628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fade">
                                      <p:cBhvr>
                                        <p:cTn id="11" dur="500"/>
                                        <p:tgtEl>
                                          <p:spTgt spid="7">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fade">
                                      <p:cBhvr>
                                        <p:cTn id="19" dur="500"/>
                                        <p:tgtEl>
                                          <p:spTgt spid="7">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fade">
                                      <p:cBhvr>
                                        <p:cTn id="23" dur="500"/>
                                        <p:tgtEl>
                                          <p:spTgt spid="7">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fade">
                                      <p:cBhvr>
                                        <p:cTn id="27"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724EE-B753-4B9C-8FBE-45B484677615}"/>
              </a:ext>
            </a:extLst>
          </p:cNvPr>
          <p:cNvSpPr>
            <a:spLocks noGrp="1"/>
          </p:cNvSpPr>
          <p:nvPr>
            <p:ph type="title"/>
          </p:nvPr>
        </p:nvSpPr>
        <p:spPr>
          <a:xfrm>
            <a:off x="455995" y="620428"/>
            <a:ext cx="2725355" cy="795089"/>
          </a:xfrm>
        </p:spPr>
        <p:txBody>
          <a:bodyPr/>
          <a:lstStyle/>
          <a:p>
            <a:r>
              <a:rPr lang="en-US" dirty="0"/>
              <a:t>Sample policies: </a:t>
            </a:r>
            <a:r>
              <a:rPr lang="en-US" dirty="0">
                <a:solidFill>
                  <a:schemeClr val="tx2"/>
                </a:solidFill>
              </a:rPr>
              <a:t>Security baseline</a:t>
            </a:r>
            <a:endParaRPr lang="en-US" dirty="0"/>
          </a:p>
        </p:txBody>
      </p:sp>
      <p:grpSp>
        <p:nvGrpSpPr>
          <p:cNvPr id="6" name="Group 5">
            <a:extLst>
              <a:ext uri="{FF2B5EF4-FFF2-40B4-BE49-F238E27FC236}">
                <a16:creationId xmlns:a16="http://schemas.microsoft.com/office/drawing/2014/main" id="{081E8E08-24BD-43CC-8DFF-B609BDA90D75}"/>
              </a:ext>
              <a:ext uri="{C183D7F6-B498-43B3-948B-1728B52AA6E4}">
                <adec:decorative xmlns:adec="http://schemas.microsoft.com/office/drawing/2017/decorative" val="1"/>
              </a:ext>
            </a:extLst>
          </p:cNvPr>
          <p:cNvGrpSpPr/>
          <p:nvPr/>
        </p:nvGrpSpPr>
        <p:grpSpPr>
          <a:xfrm>
            <a:off x="10642601" y="691760"/>
            <a:ext cx="1038710" cy="1244041"/>
            <a:chOff x="3102115" y="3813045"/>
            <a:chExt cx="402957" cy="482498"/>
          </a:xfrm>
        </p:grpSpPr>
        <p:sp>
          <p:nvSpPr>
            <p:cNvPr id="7" name="Rectangle: Top Corners Rounded 6">
              <a:extLst>
                <a:ext uri="{FF2B5EF4-FFF2-40B4-BE49-F238E27FC236}">
                  <a16:creationId xmlns:a16="http://schemas.microsoft.com/office/drawing/2014/main" id="{83E2DDE9-C4E3-4D91-90C0-F89FD93A6B49}"/>
                </a:ext>
                <a:ext uri="{C183D7F6-B498-43B3-948B-1728B52AA6E4}">
                  <adec:decorative xmlns:adec="http://schemas.microsoft.com/office/drawing/2017/decorative" val="1"/>
                </a:ext>
              </a:extLst>
            </p:cNvPr>
            <p:cNvSpPr/>
            <p:nvPr/>
          </p:nvSpPr>
          <p:spPr bwMode="auto">
            <a:xfrm>
              <a:off x="3183649" y="3813045"/>
              <a:ext cx="239888" cy="278892"/>
            </a:xfrm>
            <a:prstGeom prst="round2SameRect">
              <a:avLst>
                <a:gd name="adj1" fmla="val 50000"/>
                <a:gd name="adj2" fmla="val 0"/>
              </a:avLst>
            </a:prstGeom>
            <a:noFill/>
            <a:ln w="1079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Freeform: Shape 7">
              <a:extLst>
                <a:ext uri="{FF2B5EF4-FFF2-40B4-BE49-F238E27FC236}">
                  <a16:creationId xmlns:a16="http://schemas.microsoft.com/office/drawing/2014/main" id="{E487DBF2-23D5-4EB4-9218-5F27059D58AF}"/>
                </a:ext>
                <a:ext uri="{C183D7F6-B498-43B3-948B-1728B52AA6E4}">
                  <adec:decorative xmlns:adec="http://schemas.microsoft.com/office/drawing/2017/decorative" val="1"/>
                </a:ext>
              </a:extLst>
            </p:cNvPr>
            <p:cNvSpPr/>
            <p:nvPr/>
          </p:nvSpPr>
          <p:spPr>
            <a:xfrm>
              <a:off x="3102115" y="4001075"/>
              <a:ext cx="402957" cy="294468"/>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tx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9" name="Graphic 35">
              <a:extLst>
                <a:ext uri="{FF2B5EF4-FFF2-40B4-BE49-F238E27FC236}">
                  <a16:creationId xmlns:a16="http://schemas.microsoft.com/office/drawing/2014/main" id="{590A7D75-F63E-46C8-BBD6-9323149343BB}"/>
                </a:ext>
              </a:extLst>
            </p:cNvPr>
            <p:cNvGrpSpPr/>
            <p:nvPr/>
          </p:nvGrpSpPr>
          <p:grpSpPr>
            <a:xfrm>
              <a:off x="3257098" y="4078024"/>
              <a:ext cx="92990" cy="155525"/>
              <a:chOff x="3407034" y="4465249"/>
              <a:chExt cx="92990" cy="155525"/>
            </a:xfrm>
            <a:solidFill>
              <a:srgbClr val="0075C9"/>
            </a:solidFill>
          </p:grpSpPr>
          <p:sp>
            <p:nvSpPr>
              <p:cNvPr id="10" name="Freeform: Shape 9">
                <a:extLst>
                  <a:ext uri="{FF2B5EF4-FFF2-40B4-BE49-F238E27FC236}">
                    <a16:creationId xmlns:a16="http://schemas.microsoft.com/office/drawing/2014/main" id="{4826B123-3DC9-4DA7-BFBA-ABDF651F09DE}"/>
                  </a:ext>
                  <a:ext uri="{C183D7F6-B498-43B3-948B-1728B52AA6E4}">
                    <adec:decorative xmlns:adec="http://schemas.microsoft.com/office/drawing/2017/decorative" val="1"/>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bg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5442757B-D7F9-40E6-AC89-F7EA282AB5BD}"/>
                  </a:ext>
                  <a:ext uri="{C183D7F6-B498-43B3-948B-1728B52AA6E4}">
                    <adec:decorative xmlns:adec="http://schemas.microsoft.com/office/drawing/2017/decorative" val="1"/>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bg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 name="Text Placeholder 3">
            <a:extLst>
              <a:ext uri="{FF2B5EF4-FFF2-40B4-BE49-F238E27FC236}">
                <a16:creationId xmlns:a16="http://schemas.microsoft.com/office/drawing/2014/main" id="{F3FA2835-4DFF-4943-8769-E2D23ECE0E25}"/>
              </a:ext>
            </a:extLst>
          </p:cNvPr>
          <p:cNvSpPr>
            <a:spLocks noGrp="1"/>
          </p:cNvSpPr>
          <p:nvPr>
            <p:ph type="body" sz="quarter" idx="4294967295"/>
          </p:nvPr>
        </p:nvSpPr>
        <p:spPr>
          <a:xfrm>
            <a:off x="455995" y="1922586"/>
            <a:ext cx="10186606" cy="3693319"/>
          </a:xfrm>
        </p:spPr>
        <p:txBody>
          <a:bodyPr/>
          <a:lstStyle/>
          <a:p>
            <a:pPr marL="285750" indent="-285750">
              <a:spcAft>
                <a:spcPts val="600"/>
              </a:spcAft>
              <a:buFont typeface="Arial" panose="020B0604020202020204" pitchFamily="34" charset="0"/>
              <a:buChar char="•"/>
            </a:pPr>
            <a:r>
              <a:rPr lang="en-US" sz="1800" dirty="0">
                <a:latin typeface="+mn-lt"/>
              </a:rPr>
              <a:t>All deployed assets must be categorized by criticality and data classification. </a:t>
            </a:r>
          </a:p>
          <a:p>
            <a:pPr marL="285750" indent="-285750">
              <a:spcAft>
                <a:spcPts val="600"/>
              </a:spcAft>
              <a:buFont typeface="Arial" panose="020B0604020202020204" pitchFamily="34" charset="0"/>
              <a:buChar char="•"/>
            </a:pPr>
            <a:r>
              <a:rPr lang="en-US" sz="1800" dirty="0">
                <a:latin typeface="+mn-lt"/>
              </a:rPr>
              <a:t>All protected data must be encrypted when at rest.</a:t>
            </a:r>
          </a:p>
          <a:p>
            <a:pPr marL="285750" indent="-285750">
              <a:spcAft>
                <a:spcPts val="600"/>
              </a:spcAft>
              <a:buFont typeface="Arial" panose="020B0604020202020204" pitchFamily="34" charset="0"/>
              <a:buChar char="•"/>
            </a:pPr>
            <a:r>
              <a:rPr lang="en-US" sz="1800" dirty="0">
                <a:latin typeface="+mn-lt"/>
              </a:rPr>
              <a:t>Network subnets containing protected data must be isolated from any other subnets. Network traffic between protected data subnets is to be audited regularly.</a:t>
            </a:r>
          </a:p>
          <a:p>
            <a:pPr marL="285750" indent="-285750">
              <a:spcAft>
                <a:spcPts val="600"/>
              </a:spcAft>
              <a:buFont typeface="Arial" panose="020B0604020202020204" pitchFamily="34" charset="0"/>
              <a:buChar char="•"/>
            </a:pPr>
            <a:r>
              <a:rPr lang="en-US" sz="1800" dirty="0">
                <a:latin typeface="+mn-lt"/>
              </a:rPr>
              <a:t>All connections between the on-premises and cloud networks must take place either through a secure encrypted VPN connection or a dedicated private WAN link.</a:t>
            </a:r>
          </a:p>
          <a:p>
            <a:pPr marL="285750" indent="-285750">
              <a:spcAft>
                <a:spcPts val="600"/>
              </a:spcAft>
              <a:buFont typeface="Arial" panose="020B0604020202020204" pitchFamily="34" charset="0"/>
              <a:buChar char="•"/>
            </a:pPr>
            <a:r>
              <a:rPr lang="en-US" sz="1800" dirty="0">
                <a:latin typeface="+mn-lt"/>
              </a:rPr>
              <a:t>No public facing web site backed by IaaS should be exposed to the internet without DDoS.</a:t>
            </a:r>
          </a:p>
          <a:p>
            <a:pPr marL="285750" indent="-285750">
              <a:spcAft>
                <a:spcPts val="600"/>
              </a:spcAft>
              <a:buFont typeface="Arial" panose="020B0604020202020204" pitchFamily="34" charset="0"/>
              <a:buChar char="•"/>
            </a:pPr>
            <a:r>
              <a:rPr lang="en-US" sz="1800" dirty="0">
                <a:latin typeface="+mn-lt"/>
              </a:rPr>
              <a:t>Governance tooling must audit and enforce network configuration requirements defined by the Security Baseline team.</a:t>
            </a:r>
          </a:p>
          <a:p>
            <a:pPr marL="285750" indent="-285750">
              <a:spcAft>
                <a:spcPts val="600"/>
              </a:spcAft>
              <a:buFont typeface="Arial" panose="020B0604020202020204" pitchFamily="34" charset="0"/>
              <a:buChar char="•"/>
            </a:pPr>
            <a:r>
              <a:rPr lang="en-US" sz="1800" dirty="0">
                <a:latin typeface="+mn-lt"/>
              </a:rPr>
              <a:t>Trends and potential exploits that could affect cloud deployments should be reviewed regularly by the security team to provide updates to Security Baseline tooling used in the cloud..</a:t>
            </a:r>
          </a:p>
        </p:txBody>
      </p:sp>
    </p:spTree>
    <p:extLst>
      <p:ext uri="{BB962C8B-B14F-4D97-AF65-F5344CB8AC3E}">
        <p14:creationId xmlns:p14="http://schemas.microsoft.com/office/powerpoint/2010/main" val="9447331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724EE-B753-4B9C-8FBE-45B484677615}"/>
              </a:ext>
            </a:extLst>
          </p:cNvPr>
          <p:cNvSpPr>
            <a:spLocks noGrp="1"/>
          </p:cNvSpPr>
          <p:nvPr>
            <p:ph type="title"/>
          </p:nvPr>
        </p:nvSpPr>
        <p:spPr>
          <a:xfrm>
            <a:off x="455997" y="620429"/>
            <a:ext cx="3387484" cy="795089"/>
          </a:xfrm>
        </p:spPr>
        <p:txBody>
          <a:bodyPr/>
          <a:lstStyle/>
          <a:p>
            <a:r>
              <a:rPr lang="en-US" dirty="0"/>
              <a:t>Sample policies: </a:t>
            </a:r>
            <a:r>
              <a:rPr lang="en-US" dirty="0">
                <a:solidFill>
                  <a:schemeClr val="tx2"/>
                </a:solidFill>
              </a:rPr>
              <a:t>Resource consistency</a:t>
            </a:r>
            <a:endParaRPr lang="en-US" dirty="0"/>
          </a:p>
        </p:txBody>
      </p:sp>
      <p:grpSp>
        <p:nvGrpSpPr>
          <p:cNvPr id="6" name="Graphic 39">
            <a:extLst>
              <a:ext uri="{FF2B5EF4-FFF2-40B4-BE49-F238E27FC236}">
                <a16:creationId xmlns:a16="http://schemas.microsoft.com/office/drawing/2014/main" id="{415FBF6C-A9E5-47E2-8273-46D7C1783B85}"/>
              </a:ext>
              <a:ext uri="{C183D7F6-B498-43B3-948B-1728B52AA6E4}">
                <adec:decorative xmlns:adec="http://schemas.microsoft.com/office/drawing/2017/decorative" val="1"/>
              </a:ext>
            </a:extLst>
          </p:cNvPr>
          <p:cNvGrpSpPr/>
          <p:nvPr/>
        </p:nvGrpSpPr>
        <p:grpSpPr>
          <a:xfrm>
            <a:off x="10680700" y="620428"/>
            <a:ext cx="942123" cy="1101551"/>
            <a:chOff x="5527428" y="4748877"/>
            <a:chExt cx="685800" cy="838200"/>
          </a:xfrm>
        </p:grpSpPr>
        <p:sp>
          <p:nvSpPr>
            <p:cNvPr id="7" name="Freeform: Shape 6">
              <a:extLst>
                <a:ext uri="{FF2B5EF4-FFF2-40B4-BE49-F238E27FC236}">
                  <a16:creationId xmlns:a16="http://schemas.microsoft.com/office/drawing/2014/main" id="{D7B0F578-EBD8-4457-A488-81F9FBA05A09}"/>
                </a:ext>
                <a:ext uri="{C183D7F6-B498-43B3-948B-1728B52AA6E4}">
                  <adec:decorative xmlns:adec="http://schemas.microsoft.com/office/drawing/2017/decorative" val="1"/>
                </a:ext>
              </a:extLst>
            </p:cNvPr>
            <p:cNvSpPr/>
            <p:nvPr/>
          </p:nvSpPr>
          <p:spPr>
            <a:xfrm>
              <a:off x="5527428" y="5320377"/>
              <a:ext cx="114300" cy="266700"/>
            </a:xfrm>
            <a:custGeom>
              <a:avLst/>
              <a:gdLst>
                <a:gd name="connsiteX0" fmla="*/ 0 w 114300"/>
                <a:gd name="connsiteY0" fmla="*/ 0 h 266700"/>
                <a:gd name="connsiteX1" fmla="*/ 114300 w 114300"/>
                <a:gd name="connsiteY1" fmla="*/ 0 h 266700"/>
                <a:gd name="connsiteX2" fmla="*/ 114300 w 114300"/>
                <a:gd name="connsiteY2" fmla="*/ 266700 h 266700"/>
                <a:gd name="connsiteX3" fmla="*/ 0 w 114300"/>
                <a:gd name="connsiteY3" fmla="*/ 266700 h 266700"/>
              </a:gdLst>
              <a:ahLst/>
              <a:cxnLst>
                <a:cxn ang="0">
                  <a:pos x="connsiteX0" y="connsiteY0"/>
                </a:cxn>
                <a:cxn ang="0">
                  <a:pos x="connsiteX1" y="connsiteY1"/>
                </a:cxn>
                <a:cxn ang="0">
                  <a:pos x="connsiteX2" y="connsiteY2"/>
                </a:cxn>
                <a:cxn ang="0">
                  <a:pos x="connsiteX3" y="connsiteY3"/>
                </a:cxn>
              </a:cxnLst>
              <a:rect l="l" t="t" r="r" b="b"/>
              <a:pathLst>
                <a:path w="114300" h="266700">
                  <a:moveTo>
                    <a:pt x="0" y="0"/>
                  </a:moveTo>
                  <a:lnTo>
                    <a:pt x="114300" y="0"/>
                  </a:lnTo>
                  <a:lnTo>
                    <a:pt x="114300" y="266700"/>
                  </a:lnTo>
                  <a:lnTo>
                    <a:pt x="0" y="266700"/>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BE4974D7-10E3-4AC0-9019-A1409428195A}"/>
                </a:ext>
                <a:ext uri="{C183D7F6-B498-43B3-948B-1728B52AA6E4}">
                  <adec:decorative xmlns:adec="http://schemas.microsoft.com/office/drawing/2017/decorative" val="1"/>
                </a:ext>
              </a:extLst>
            </p:cNvPr>
            <p:cNvSpPr/>
            <p:nvPr/>
          </p:nvSpPr>
          <p:spPr>
            <a:xfrm>
              <a:off x="5717928" y="5129877"/>
              <a:ext cx="114300" cy="457200"/>
            </a:xfrm>
            <a:custGeom>
              <a:avLst/>
              <a:gdLst>
                <a:gd name="connsiteX0" fmla="*/ 0 w 114300"/>
                <a:gd name="connsiteY0" fmla="*/ 0 h 457200"/>
                <a:gd name="connsiteX1" fmla="*/ 114300 w 114300"/>
                <a:gd name="connsiteY1" fmla="*/ 0 h 457200"/>
                <a:gd name="connsiteX2" fmla="*/ 114300 w 114300"/>
                <a:gd name="connsiteY2" fmla="*/ 457200 h 457200"/>
                <a:gd name="connsiteX3" fmla="*/ 0 w 1143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114300" h="457200">
                  <a:moveTo>
                    <a:pt x="0" y="0"/>
                  </a:moveTo>
                  <a:lnTo>
                    <a:pt x="114300" y="0"/>
                  </a:lnTo>
                  <a:lnTo>
                    <a:pt x="114300" y="457200"/>
                  </a:lnTo>
                  <a:lnTo>
                    <a:pt x="0" y="4572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6AFFA097-FCE2-4E2A-B6B1-F364B3180DF2}"/>
                </a:ext>
                <a:ext uri="{C183D7F6-B498-43B3-948B-1728B52AA6E4}">
                  <adec:decorative xmlns:adec="http://schemas.microsoft.com/office/drawing/2017/decorative" val="1"/>
                </a:ext>
              </a:extLst>
            </p:cNvPr>
            <p:cNvSpPr/>
            <p:nvPr/>
          </p:nvSpPr>
          <p:spPr>
            <a:xfrm>
              <a:off x="5908428" y="4939377"/>
              <a:ext cx="114300" cy="647700"/>
            </a:xfrm>
            <a:custGeom>
              <a:avLst/>
              <a:gdLst>
                <a:gd name="connsiteX0" fmla="*/ 0 w 114300"/>
                <a:gd name="connsiteY0" fmla="*/ 0 h 647700"/>
                <a:gd name="connsiteX1" fmla="*/ 114300 w 114300"/>
                <a:gd name="connsiteY1" fmla="*/ 0 h 647700"/>
                <a:gd name="connsiteX2" fmla="*/ 114300 w 114300"/>
                <a:gd name="connsiteY2" fmla="*/ 647700 h 647700"/>
                <a:gd name="connsiteX3" fmla="*/ 0 w 114300"/>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114300" h="647700">
                  <a:moveTo>
                    <a:pt x="0" y="0"/>
                  </a:moveTo>
                  <a:lnTo>
                    <a:pt x="114300" y="0"/>
                  </a:lnTo>
                  <a:lnTo>
                    <a:pt x="114300" y="647700"/>
                  </a:lnTo>
                  <a:lnTo>
                    <a:pt x="0" y="647700"/>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FBCDE782-6FE3-4357-9DCE-6B0E5D70966E}"/>
                </a:ext>
                <a:ext uri="{C183D7F6-B498-43B3-948B-1728B52AA6E4}">
                  <adec:decorative xmlns:adec="http://schemas.microsoft.com/office/drawing/2017/decorative" val="1"/>
                </a:ext>
              </a:extLst>
            </p:cNvPr>
            <p:cNvSpPr/>
            <p:nvPr/>
          </p:nvSpPr>
          <p:spPr>
            <a:xfrm>
              <a:off x="6098928" y="4748877"/>
              <a:ext cx="114300" cy="838200"/>
            </a:xfrm>
            <a:custGeom>
              <a:avLst/>
              <a:gdLst>
                <a:gd name="connsiteX0" fmla="*/ 0 w 114300"/>
                <a:gd name="connsiteY0" fmla="*/ 0 h 838200"/>
                <a:gd name="connsiteX1" fmla="*/ 114300 w 114300"/>
                <a:gd name="connsiteY1" fmla="*/ 0 h 838200"/>
                <a:gd name="connsiteX2" fmla="*/ 114300 w 114300"/>
                <a:gd name="connsiteY2" fmla="*/ 838200 h 838200"/>
                <a:gd name="connsiteX3" fmla="*/ 0 w 114300"/>
                <a:gd name="connsiteY3" fmla="*/ 838200 h 838200"/>
              </a:gdLst>
              <a:ahLst/>
              <a:cxnLst>
                <a:cxn ang="0">
                  <a:pos x="connsiteX0" y="connsiteY0"/>
                </a:cxn>
                <a:cxn ang="0">
                  <a:pos x="connsiteX1" y="connsiteY1"/>
                </a:cxn>
                <a:cxn ang="0">
                  <a:pos x="connsiteX2" y="connsiteY2"/>
                </a:cxn>
                <a:cxn ang="0">
                  <a:pos x="connsiteX3" y="connsiteY3"/>
                </a:cxn>
              </a:cxnLst>
              <a:rect l="l" t="t" r="r" b="b"/>
              <a:pathLst>
                <a:path w="114300" h="838200">
                  <a:moveTo>
                    <a:pt x="0" y="0"/>
                  </a:moveTo>
                  <a:lnTo>
                    <a:pt x="114300" y="0"/>
                  </a:lnTo>
                  <a:lnTo>
                    <a:pt x="114300" y="838200"/>
                  </a:lnTo>
                  <a:lnTo>
                    <a:pt x="0" y="838200"/>
                  </a:ln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4" name="Text Placeholder 3">
            <a:extLst>
              <a:ext uri="{FF2B5EF4-FFF2-40B4-BE49-F238E27FC236}">
                <a16:creationId xmlns:a16="http://schemas.microsoft.com/office/drawing/2014/main" id="{F3FA2835-4DFF-4943-8769-E2D23ECE0E25}"/>
              </a:ext>
            </a:extLst>
          </p:cNvPr>
          <p:cNvSpPr>
            <a:spLocks noGrp="1"/>
          </p:cNvSpPr>
          <p:nvPr>
            <p:ph type="body" sz="quarter" idx="4294967295"/>
          </p:nvPr>
        </p:nvSpPr>
        <p:spPr>
          <a:xfrm>
            <a:off x="455996" y="1922586"/>
            <a:ext cx="9092042" cy="3745577"/>
          </a:xfrm>
        </p:spPr>
        <p:txBody>
          <a:bodyPr/>
          <a:lstStyle/>
          <a:p>
            <a:pPr marL="285750" indent="-285750">
              <a:spcAft>
                <a:spcPts val="600"/>
              </a:spcAft>
              <a:buFont typeface="Arial" panose="020B0604020202020204" pitchFamily="34" charset="0"/>
              <a:buChar char="•"/>
            </a:pPr>
            <a:r>
              <a:rPr lang="en-US" sz="1800" dirty="0">
                <a:latin typeface="+mn-lt"/>
              </a:rPr>
              <a:t>All deployed assets must be categorized by criticality and data classification.</a:t>
            </a:r>
          </a:p>
          <a:p>
            <a:pPr marL="285750" indent="-285750">
              <a:spcAft>
                <a:spcPts val="600"/>
              </a:spcAft>
              <a:buFont typeface="Arial" panose="020B0604020202020204" pitchFamily="34" charset="0"/>
              <a:buChar char="•"/>
            </a:pPr>
            <a:r>
              <a:rPr lang="en-US" sz="1800" dirty="0">
                <a:latin typeface="+mn-lt"/>
              </a:rPr>
              <a:t>Subnets containing mission-critical applications must be protected by a firewall solution capable of detecting intrusions and responding to attacks.</a:t>
            </a:r>
          </a:p>
          <a:p>
            <a:pPr marL="285750" indent="-285750">
              <a:spcAft>
                <a:spcPts val="600"/>
              </a:spcAft>
              <a:buFont typeface="Arial" panose="020B0604020202020204" pitchFamily="34" charset="0"/>
              <a:buChar char="•"/>
            </a:pPr>
            <a:r>
              <a:rPr lang="en-US" sz="1800" dirty="0">
                <a:latin typeface="+mn-lt"/>
              </a:rPr>
              <a:t>Governance tooling must audit and enforce network configuration requirements defined by the Security Management team.</a:t>
            </a:r>
          </a:p>
          <a:p>
            <a:pPr marL="285750" indent="-285750">
              <a:spcAft>
                <a:spcPts val="600"/>
              </a:spcAft>
              <a:buFont typeface="Arial" panose="020B0604020202020204" pitchFamily="34" charset="0"/>
              <a:buChar char="•"/>
            </a:pPr>
            <a:r>
              <a:rPr lang="en-US" sz="1800" dirty="0">
                <a:latin typeface="+mn-lt"/>
              </a:rPr>
              <a:t>Governance tooling must validate that all assets related to mission-critical apps or protected data are included in monitoring for resource depletion and optimization.</a:t>
            </a:r>
          </a:p>
          <a:p>
            <a:pPr marL="285750" indent="-285750">
              <a:spcAft>
                <a:spcPts val="600"/>
              </a:spcAft>
              <a:buFont typeface="Arial" panose="020B0604020202020204" pitchFamily="34" charset="0"/>
              <a:buChar char="•"/>
            </a:pPr>
            <a:r>
              <a:rPr lang="en-US" sz="1800" dirty="0">
                <a:latin typeface="+mn-lt"/>
              </a:rPr>
              <a:t>Governance tooling must validate that the appropriate level of logging data is being collected for all mission-critical applications or protected data.</a:t>
            </a:r>
          </a:p>
          <a:p>
            <a:pPr marL="285750" indent="-285750">
              <a:spcAft>
                <a:spcPts val="600"/>
              </a:spcAft>
              <a:buFont typeface="Arial" panose="020B0604020202020204" pitchFamily="34" charset="0"/>
              <a:buChar char="•"/>
            </a:pPr>
            <a:r>
              <a:rPr lang="en-US" sz="1800" dirty="0">
                <a:latin typeface="+mn-lt"/>
              </a:rPr>
              <a:t>Governance process must validate that backup, recovery, and SLA adherence are properly implemented for mission-critical applications and protected data.</a:t>
            </a:r>
          </a:p>
        </p:txBody>
      </p:sp>
    </p:spTree>
    <p:extLst>
      <p:ext uri="{BB962C8B-B14F-4D97-AF65-F5344CB8AC3E}">
        <p14:creationId xmlns:p14="http://schemas.microsoft.com/office/powerpoint/2010/main" val="7931732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724EE-B753-4B9C-8FBE-45B484677615}"/>
              </a:ext>
            </a:extLst>
          </p:cNvPr>
          <p:cNvSpPr>
            <a:spLocks noGrp="1"/>
          </p:cNvSpPr>
          <p:nvPr>
            <p:ph type="title"/>
          </p:nvPr>
        </p:nvSpPr>
        <p:spPr>
          <a:xfrm>
            <a:off x="455997" y="620428"/>
            <a:ext cx="2687254" cy="795089"/>
          </a:xfrm>
        </p:spPr>
        <p:txBody>
          <a:bodyPr/>
          <a:lstStyle/>
          <a:p>
            <a:r>
              <a:rPr lang="en-US" dirty="0"/>
              <a:t>Sample policies: </a:t>
            </a:r>
            <a:r>
              <a:rPr lang="en-US" dirty="0">
                <a:solidFill>
                  <a:schemeClr val="tx2"/>
                </a:solidFill>
              </a:rPr>
              <a:t>Identity baseline</a:t>
            </a:r>
          </a:p>
        </p:txBody>
      </p:sp>
      <p:grpSp>
        <p:nvGrpSpPr>
          <p:cNvPr id="6" name="Group 5">
            <a:extLst>
              <a:ext uri="{FF2B5EF4-FFF2-40B4-BE49-F238E27FC236}">
                <a16:creationId xmlns:a16="http://schemas.microsoft.com/office/drawing/2014/main" id="{D0F9A63E-5A3A-4614-B938-72E1B91D89B5}"/>
              </a:ext>
              <a:ext uri="{C183D7F6-B498-43B3-948B-1728B52AA6E4}">
                <adec:decorative xmlns:adec="http://schemas.microsoft.com/office/drawing/2017/decorative" val="1"/>
              </a:ext>
            </a:extLst>
          </p:cNvPr>
          <p:cNvGrpSpPr/>
          <p:nvPr/>
        </p:nvGrpSpPr>
        <p:grpSpPr>
          <a:xfrm>
            <a:off x="10731500" y="714774"/>
            <a:ext cx="921955" cy="954878"/>
            <a:chOff x="-469127" y="-1184744"/>
            <a:chExt cx="667910" cy="691763"/>
          </a:xfrm>
        </p:grpSpPr>
        <p:sp>
          <p:nvSpPr>
            <p:cNvPr id="7" name="Freeform: Shape 6">
              <a:extLst>
                <a:ext uri="{FF2B5EF4-FFF2-40B4-BE49-F238E27FC236}">
                  <a16:creationId xmlns:a16="http://schemas.microsoft.com/office/drawing/2014/main" id="{C3B299AE-FDD2-4B0A-AF9E-7E93C8E25BD7}"/>
                </a:ext>
                <a:ext uri="{C183D7F6-B498-43B3-948B-1728B52AA6E4}">
                  <adec:decorative xmlns:adec="http://schemas.microsoft.com/office/drawing/2017/decorative" val="1"/>
                </a:ext>
              </a:extLst>
            </p:cNvPr>
            <p:cNvSpPr/>
            <p:nvPr/>
          </p:nvSpPr>
          <p:spPr bwMode="auto">
            <a:xfrm>
              <a:off x="-469127" y="-683149"/>
              <a:ext cx="166315" cy="190168"/>
            </a:xfrm>
            <a:custGeom>
              <a:avLst/>
              <a:gdLst>
                <a:gd name="connsiteX0" fmla="*/ 0 w 166315"/>
                <a:gd name="connsiteY0" fmla="*/ 0 h 190168"/>
                <a:gd name="connsiteX1" fmla="*/ 166315 w 166315"/>
                <a:gd name="connsiteY1" fmla="*/ 166315 h 190168"/>
                <a:gd name="connsiteX2" fmla="*/ 161499 w 166315"/>
                <a:gd name="connsiteY2" fmla="*/ 190168 h 190168"/>
                <a:gd name="connsiteX3" fmla="*/ 0 w 166315"/>
                <a:gd name="connsiteY3" fmla="*/ 190168 h 190168"/>
                <a:gd name="connsiteX4" fmla="*/ 0 w 166315"/>
                <a:gd name="connsiteY4" fmla="*/ 0 h 190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315" h="190168">
                  <a:moveTo>
                    <a:pt x="0" y="0"/>
                  </a:moveTo>
                  <a:cubicBezTo>
                    <a:pt x="91853" y="0"/>
                    <a:pt x="166315" y="74462"/>
                    <a:pt x="166315" y="166315"/>
                  </a:cubicBezTo>
                  <a:lnTo>
                    <a:pt x="161499" y="190168"/>
                  </a:lnTo>
                  <a:lnTo>
                    <a:pt x="0" y="190168"/>
                  </a:lnTo>
                  <a:lnTo>
                    <a:pt x="0" y="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Freeform: Shape 7">
              <a:extLst>
                <a:ext uri="{FF2B5EF4-FFF2-40B4-BE49-F238E27FC236}">
                  <a16:creationId xmlns:a16="http://schemas.microsoft.com/office/drawing/2014/main" id="{C9697C32-E37D-4C58-B780-0200EA2EF701}"/>
                </a:ext>
                <a:ext uri="{C183D7F6-B498-43B3-948B-1728B52AA6E4}">
                  <adec:decorative xmlns:adec="http://schemas.microsoft.com/office/drawing/2017/decorative" val="1"/>
                </a:ext>
              </a:extLst>
            </p:cNvPr>
            <p:cNvSpPr/>
            <p:nvPr/>
          </p:nvSpPr>
          <p:spPr bwMode="auto">
            <a:xfrm>
              <a:off x="-469127" y="-1184744"/>
              <a:ext cx="667910" cy="691763"/>
            </a:xfrm>
            <a:custGeom>
              <a:avLst/>
              <a:gdLst>
                <a:gd name="connsiteX0" fmla="*/ 0 w 667910"/>
                <a:gd name="connsiteY0" fmla="*/ 0 h 691763"/>
                <a:gd name="connsiteX1" fmla="*/ 667910 w 667910"/>
                <a:gd name="connsiteY1" fmla="*/ 667910 h 691763"/>
                <a:gd name="connsiteX2" fmla="*/ 665505 w 667910"/>
                <a:gd name="connsiteY2" fmla="*/ 691763 h 691763"/>
                <a:gd name="connsiteX3" fmla="*/ 161499 w 667910"/>
                <a:gd name="connsiteY3" fmla="*/ 691763 h 691763"/>
                <a:gd name="connsiteX4" fmla="*/ 166315 w 667910"/>
                <a:gd name="connsiteY4" fmla="*/ 667910 h 691763"/>
                <a:gd name="connsiteX5" fmla="*/ 0 w 667910"/>
                <a:gd name="connsiteY5" fmla="*/ 501595 h 691763"/>
                <a:gd name="connsiteX6" fmla="*/ 0 w 667910"/>
                <a:gd name="connsiteY6" fmla="*/ 0 h 69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7910" h="691763">
                  <a:moveTo>
                    <a:pt x="0" y="0"/>
                  </a:moveTo>
                  <a:cubicBezTo>
                    <a:pt x="368877" y="0"/>
                    <a:pt x="667910" y="299033"/>
                    <a:pt x="667910" y="667910"/>
                  </a:cubicBezTo>
                  <a:lnTo>
                    <a:pt x="665505" y="691763"/>
                  </a:lnTo>
                  <a:lnTo>
                    <a:pt x="161499" y="691763"/>
                  </a:lnTo>
                  <a:lnTo>
                    <a:pt x="166315" y="667910"/>
                  </a:lnTo>
                  <a:cubicBezTo>
                    <a:pt x="166315" y="576057"/>
                    <a:pt x="91853" y="501595"/>
                    <a:pt x="0" y="501595"/>
                  </a:cubicBezTo>
                  <a:lnTo>
                    <a:pt x="0" y="0"/>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F3FA2835-4DFF-4943-8769-E2D23ECE0E25}"/>
              </a:ext>
            </a:extLst>
          </p:cNvPr>
          <p:cNvSpPr>
            <a:spLocks noGrp="1"/>
          </p:cNvSpPr>
          <p:nvPr>
            <p:ph type="body" sz="quarter" idx="4294967295"/>
          </p:nvPr>
        </p:nvSpPr>
        <p:spPr>
          <a:xfrm>
            <a:off x="455995" y="1922586"/>
            <a:ext cx="9384447" cy="3893374"/>
          </a:xfrm>
        </p:spPr>
        <p:txBody>
          <a:bodyPr/>
          <a:lstStyle/>
          <a:p>
            <a:pPr marL="285750" indent="-285750">
              <a:spcAft>
                <a:spcPts val="600"/>
              </a:spcAft>
              <a:buFont typeface="Arial" panose="020B0604020202020204" pitchFamily="34" charset="0"/>
              <a:buChar char="•"/>
            </a:pPr>
            <a:r>
              <a:rPr lang="en-US" sz="1800" dirty="0">
                <a:latin typeface="+mn-lt"/>
              </a:rPr>
              <a:t>All assets deployed to the cloud should be controlled using identities and roles approved by current governance policies.</a:t>
            </a:r>
          </a:p>
          <a:p>
            <a:pPr marL="285750" indent="-285750">
              <a:spcAft>
                <a:spcPts val="600"/>
              </a:spcAft>
              <a:buFont typeface="Arial" panose="020B0604020202020204" pitchFamily="34" charset="0"/>
              <a:buChar char="•"/>
            </a:pPr>
            <a:r>
              <a:rPr lang="en-US" sz="1800" dirty="0">
                <a:latin typeface="+mn-lt"/>
              </a:rPr>
              <a:t>A least-privilege access model will be applied to any resources involved in mission-critical applications or protected data.</a:t>
            </a:r>
          </a:p>
          <a:p>
            <a:pPr marL="285750" indent="-285750">
              <a:spcAft>
                <a:spcPts val="600"/>
              </a:spcAft>
              <a:buFont typeface="Arial" panose="020B0604020202020204" pitchFamily="34" charset="0"/>
              <a:buChar char="•"/>
            </a:pPr>
            <a:r>
              <a:rPr lang="en-US" sz="1800" dirty="0">
                <a:latin typeface="+mn-lt"/>
              </a:rPr>
              <a:t>Elevated permissions should be an exception, and any such exceptions must be recorded with the cloud governance team. Exceptions will be audited regularly.</a:t>
            </a:r>
          </a:p>
          <a:p>
            <a:pPr marL="285750" indent="-285750">
              <a:spcAft>
                <a:spcPts val="600"/>
              </a:spcAft>
              <a:buFont typeface="Arial" panose="020B0604020202020204" pitchFamily="34" charset="0"/>
              <a:buChar char="•"/>
            </a:pPr>
            <a:r>
              <a:rPr lang="en-US" sz="1800" dirty="0">
                <a:latin typeface="+mn-lt"/>
              </a:rPr>
              <a:t>All groups in the on-premises Active Directory infrastructure that have elevated privileges should be mapped to an approved RBAC role.</a:t>
            </a:r>
          </a:p>
          <a:p>
            <a:pPr marL="285750" indent="-285750">
              <a:spcAft>
                <a:spcPts val="600"/>
              </a:spcAft>
              <a:buFont typeface="Arial" panose="020B0604020202020204" pitchFamily="34" charset="0"/>
              <a:buChar char="•"/>
            </a:pPr>
            <a:r>
              <a:rPr lang="en-US" sz="1800" dirty="0">
                <a:latin typeface="+mn-lt"/>
              </a:rPr>
              <a:t>All accounts are required to sign in to secured resources using a multi-factor authentication method.</a:t>
            </a:r>
          </a:p>
          <a:p>
            <a:pPr marL="285750" indent="-285750">
              <a:spcAft>
                <a:spcPts val="600"/>
              </a:spcAft>
              <a:buFont typeface="Arial" panose="020B0604020202020204" pitchFamily="34" charset="0"/>
              <a:buChar char="•"/>
            </a:pPr>
            <a:r>
              <a:rPr lang="en-US" sz="1800" dirty="0">
                <a:latin typeface="+mn-lt"/>
              </a:rPr>
              <a:t>Deployment of any applications that require customer authentication must use an approved identity provider that is compatible with the primary identity provider for internal users.</a:t>
            </a:r>
          </a:p>
        </p:txBody>
      </p:sp>
    </p:spTree>
    <p:extLst>
      <p:ext uri="{BB962C8B-B14F-4D97-AF65-F5344CB8AC3E}">
        <p14:creationId xmlns:p14="http://schemas.microsoft.com/office/powerpoint/2010/main" val="6245228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724EE-B753-4B9C-8FBE-45B484677615}"/>
              </a:ext>
            </a:extLst>
          </p:cNvPr>
          <p:cNvSpPr>
            <a:spLocks noGrp="1"/>
          </p:cNvSpPr>
          <p:nvPr>
            <p:ph type="title"/>
          </p:nvPr>
        </p:nvSpPr>
        <p:spPr>
          <a:xfrm>
            <a:off x="455996" y="620428"/>
            <a:ext cx="4149256" cy="795089"/>
          </a:xfrm>
        </p:spPr>
        <p:txBody>
          <a:bodyPr/>
          <a:lstStyle/>
          <a:p>
            <a:r>
              <a:rPr lang="en-US" dirty="0"/>
              <a:t>Sample policies: </a:t>
            </a:r>
            <a:r>
              <a:rPr lang="en-US" dirty="0">
                <a:solidFill>
                  <a:schemeClr val="tx2"/>
                </a:solidFill>
              </a:rPr>
              <a:t>Deployment acceleration</a:t>
            </a:r>
          </a:p>
        </p:txBody>
      </p:sp>
      <p:grpSp>
        <p:nvGrpSpPr>
          <p:cNvPr id="6" name="Group 5">
            <a:extLst>
              <a:ext uri="{FF2B5EF4-FFF2-40B4-BE49-F238E27FC236}">
                <a16:creationId xmlns:a16="http://schemas.microsoft.com/office/drawing/2014/main" id="{E39771C6-2576-4921-9646-0796D19EFF69}"/>
              </a:ext>
              <a:ext uri="{C183D7F6-B498-43B3-948B-1728B52AA6E4}">
                <adec:decorative xmlns:adec="http://schemas.microsoft.com/office/drawing/2017/decorative" val="1"/>
              </a:ext>
            </a:extLst>
          </p:cNvPr>
          <p:cNvGrpSpPr/>
          <p:nvPr/>
        </p:nvGrpSpPr>
        <p:grpSpPr>
          <a:xfrm>
            <a:off x="10718800" y="759211"/>
            <a:ext cx="851688" cy="866003"/>
            <a:chOff x="-477078" y="-1431235"/>
            <a:chExt cx="946205" cy="962108"/>
          </a:xfrm>
        </p:grpSpPr>
        <p:sp>
          <p:nvSpPr>
            <p:cNvPr id="7" name="Rectangle 6">
              <a:extLst>
                <a:ext uri="{FF2B5EF4-FFF2-40B4-BE49-F238E27FC236}">
                  <a16:creationId xmlns:a16="http://schemas.microsoft.com/office/drawing/2014/main" id="{C9E4D7D2-AFA4-4631-8002-5542D5D5F462}"/>
                </a:ext>
                <a:ext uri="{C183D7F6-B498-43B3-948B-1728B52AA6E4}">
                  <adec:decorative xmlns:adec="http://schemas.microsoft.com/office/drawing/2017/decorative" val="1"/>
                </a:ext>
              </a:extLst>
            </p:cNvPr>
            <p:cNvSpPr/>
            <p:nvPr/>
          </p:nvSpPr>
          <p:spPr bwMode="auto">
            <a:xfrm>
              <a:off x="-477078"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4388A4B2-CF08-4DC1-844A-58C89CEE7E10}"/>
                </a:ext>
                <a:ext uri="{C183D7F6-B498-43B3-948B-1728B52AA6E4}">
                  <adec:decorative xmlns:adec="http://schemas.microsoft.com/office/drawing/2017/decorative" val="1"/>
                </a:ext>
              </a:extLst>
            </p:cNvPr>
            <p:cNvSpPr/>
            <p:nvPr/>
          </p:nvSpPr>
          <p:spPr bwMode="auto">
            <a:xfrm>
              <a:off x="-227937"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F2D65C85-CA78-4DAB-B127-861518D9FB4C}"/>
                </a:ext>
                <a:ext uri="{C183D7F6-B498-43B3-948B-1728B52AA6E4}">
                  <adec:decorative xmlns:adec="http://schemas.microsoft.com/office/drawing/2017/decorative" val="1"/>
                </a:ext>
              </a:extLst>
            </p:cNvPr>
            <p:cNvSpPr/>
            <p:nvPr/>
          </p:nvSpPr>
          <p:spPr bwMode="auto">
            <a:xfrm>
              <a:off x="21204"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898F4F97-6358-4AB1-95EB-CF2B49D5D084}"/>
                </a:ext>
                <a:ext uri="{C183D7F6-B498-43B3-948B-1728B52AA6E4}">
                  <adec:decorative xmlns:adec="http://schemas.microsoft.com/office/drawing/2017/decorative" val="1"/>
                </a:ext>
              </a:extLst>
            </p:cNvPr>
            <p:cNvSpPr/>
            <p:nvPr/>
          </p:nvSpPr>
          <p:spPr bwMode="auto">
            <a:xfrm>
              <a:off x="270345"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619BD9D0-FD2B-4657-A54E-9DC206716076}"/>
                </a:ext>
                <a:ext uri="{C183D7F6-B498-43B3-948B-1728B52AA6E4}">
                  <adec:decorative xmlns:adec="http://schemas.microsoft.com/office/drawing/2017/decorative" val="1"/>
                </a:ext>
              </a:extLst>
            </p:cNvPr>
            <p:cNvSpPr/>
            <p:nvPr/>
          </p:nvSpPr>
          <p:spPr bwMode="auto">
            <a:xfrm>
              <a:off x="-477078"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00C9D12D-D4F5-4F03-9EE2-3364CD854167}"/>
                </a:ext>
                <a:ext uri="{C183D7F6-B498-43B3-948B-1728B52AA6E4}">
                  <adec:decorative xmlns:adec="http://schemas.microsoft.com/office/drawing/2017/decorative" val="1"/>
                </a:ext>
              </a:extLst>
            </p:cNvPr>
            <p:cNvSpPr/>
            <p:nvPr/>
          </p:nvSpPr>
          <p:spPr bwMode="auto">
            <a:xfrm>
              <a:off x="-227937"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E778FC2C-D10D-48EF-B665-4CB50D276A11}"/>
                </a:ext>
                <a:ext uri="{C183D7F6-B498-43B3-948B-1728B52AA6E4}">
                  <adec:decorative xmlns:adec="http://schemas.microsoft.com/office/drawing/2017/decorative" val="1"/>
                </a:ext>
              </a:extLst>
            </p:cNvPr>
            <p:cNvSpPr/>
            <p:nvPr/>
          </p:nvSpPr>
          <p:spPr bwMode="auto">
            <a:xfrm>
              <a:off x="21204"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012A755F-A3A0-45FB-AC34-0568C60C0880}"/>
                </a:ext>
                <a:ext uri="{C183D7F6-B498-43B3-948B-1728B52AA6E4}">
                  <adec:decorative xmlns:adec="http://schemas.microsoft.com/office/drawing/2017/decorative" val="1"/>
                </a:ext>
              </a:extLst>
            </p:cNvPr>
            <p:cNvSpPr/>
            <p:nvPr/>
          </p:nvSpPr>
          <p:spPr bwMode="auto">
            <a:xfrm>
              <a:off x="270345"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B6FBB3E7-40DF-4278-A6D0-943B5EDE21F0}"/>
                </a:ext>
                <a:ext uri="{C183D7F6-B498-43B3-948B-1728B52AA6E4}">
                  <adec:decorative xmlns:adec="http://schemas.microsoft.com/office/drawing/2017/decorative" val="1"/>
                </a:ext>
              </a:extLst>
            </p:cNvPr>
            <p:cNvSpPr/>
            <p:nvPr/>
          </p:nvSpPr>
          <p:spPr bwMode="auto">
            <a:xfrm>
              <a:off x="-477078"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495C9AE8-F7C3-4C88-BB6A-C3524276B10E}"/>
                </a:ext>
                <a:ext uri="{C183D7F6-B498-43B3-948B-1728B52AA6E4}">
                  <adec:decorative xmlns:adec="http://schemas.microsoft.com/office/drawing/2017/decorative" val="1"/>
                </a:ext>
              </a:extLst>
            </p:cNvPr>
            <p:cNvSpPr/>
            <p:nvPr/>
          </p:nvSpPr>
          <p:spPr bwMode="auto">
            <a:xfrm>
              <a:off x="-227937"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2DD1086B-7693-40B3-B0CE-9E5688758FFE}"/>
                </a:ext>
                <a:ext uri="{C183D7F6-B498-43B3-948B-1728B52AA6E4}">
                  <adec:decorative xmlns:adec="http://schemas.microsoft.com/office/drawing/2017/decorative" val="1"/>
                </a:ext>
              </a:extLst>
            </p:cNvPr>
            <p:cNvSpPr/>
            <p:nvPr/>
          </p:nvSpPr>
          <p:spPr bwMode="auto">
            <a:xfrm>
              <a:off x="21204"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64464BC8-481B-49E1-B453-93492D9485E3}"/>
                </a:ext>
                <a:ext uri="{C183D7F6-B498-43B3-948B-1728B52AA6E4}">
                  <adec:decorative xmlns:adec="http://schemas.microsoft.com/office/drawing/2017/decorative" val="1"/>
                </a:ext>
              </a:extLst>
            </p:cNvPr>
            <p:cNvSpPr/>
            <p:nvPr/>
          </p:nvSpPr>
          <p:spPr bwMode="auto">
            <a:xfrm>
              <a:off x="270345" y="-922351"/>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4E2D6A5E-B018-4720-AB62-3E1889AB7212}"/>
                </a:ext>
                <a:ext uri="{C183D7F6-B498-43B3-948B-1728B52AA6E4}">
                  <adec:decorative xmlns:adec="http://schemas.microsoft.com/office/drawing/2017/decorative" val="1"/>
                </a:ext>
              </a:extLst>
            </p:cNvPr>
            <p:cNvSpPr/>
            <p:nvPr/>
          </p:nvSpPr>
          <p:spPr bwMode="auto">
            <a:xfrm>
              <a:off x="-477078" y="-667909"/>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1BF5978C-E10C-4F91-94F9-F5B704D1A409}"/>
                </a:ext>
                <a:ext uri="{C183D7F6-B498-43B3-948B-1728B52AA6E4}">
                  <adec:decorative xmlns:adec="http://schemas.microsoft.com/office/drawing/2017/decorative" val="1"/>
                </a:ext>
              </a:extLst>
            </p:cNvPr>
            <p:cNvSpPr/>
            <p:nvPr/>
          </p:nvSpPr>
          <p:spPr bwMode="auto">
            <a:xfrm>
              <a:off x="-227937"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9B790B6-5DBF-411F-A7A6-C617CB5F06E0}"/>
                </a:ext>
                <a:ext uri="{C183D7F6-B498-43B3-948B-1728B52AA6E4}">
                  <adec:decorative xmlns:adec="http://schemas.microsoft.com/office/drawing/2017/decorative" val="1"/>
                </a:ext>
              </a:extLst>
            </p:cNvPr>
            <p:cNvSpPr/>
            <p:nvPr/>
          </p:nvSpPr>
          <p:spPr bwMode="auto">
            <a:xfrm>
              <a:off x="21204"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2A276C93-6B60-4877-B308-5212106C22CC}"/>
                </a:ext>
                <a:ext uri="{C183D7F6-B498-43B3-948B-1728B52AA6E4}">
                  <adec:decorative xmlns:adec="http://schemas.microsoft.com/office/drawing/2017/decorative" val="1"/>
                </a:ext>
              </a:extLst>
            </p:cNvPr>
            <p:cNvSpPr/>
            <p:nvPr/>
          </p:nvSpPr>
          <p:spPr bwMode="auto">
            <a:xfrm>
              <a:off x="270345"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F3FA2835-4DFF-4943-8769-E2D23ECE0E25}"/>
              </a:ext>
            </a:extLst>
          </p:cNvPr>
          <p:cNvSpPr>
            <a:spLocks noGrp="1"/>
          </p:cNvSpPr>
          <p:nvPr>
            <p:ph type="body" sz="quarter" idx="4294967295"/>
          </p:nvPr>
        </p:nvSpPr>
        <p:spPr>
          <a:xfrm>
            <a:off x="455995" y="1922586"/>
            <a:ext cx="9384447" cy="3283912"/>
          </a:xfrm>
        </p:spPr>
        <p:txBody>
          <a:bodyPr/>
          <a:lstStyle/>
          <a:p>
            <a:pPr marL="285750" indent="-285750">
              <a:spcAft>
                <a:spcPts val="600"/>
              </a:spcAft>
              <a:buFont typeface="Arial" panose="020B0604020202020204" pitchFamily="34" charset="0"/>
              <a:buChar char="•"/>
            </a:pPr>
            <a:r>
              <a:rPr lang="en-US" sz="1800" dirty="0">
                <a:latin typeface="+mn-lt"/>
              </a:rPr>
              <a:t>All assets deployed to the cloud should be deployed using templates or automation scripts whenever possible.</a:t>
            </a:r>
          </a:p>
          <a:p>
            <a:pPr marL="285750" indent="-285750">
              <a:spcAft>
                <a:spcPts val="600"/>
              </a:spcAft>
              <a:buFont typeface="Arial" panose="020B0604020202020204" pitchFamily="34" charset="0"/>
              <a:buChar char="•"/>
            </a:pPr>
            <a:r>
              <a:rPr lang="en-US" sz="1800" dirty="0">
                <a:latin typeface="+mn-lt"/>
              </a:rPr>
              <a:t>Key metrics and diagnostics measures will be identified for all production systems and components. </a:t>
            </a:r>
          </a:p>
          <a:p>
            <a:pPr marL="285750" indent="-285750">
              <a:spcAft>
                <a:spcPts val="600"/>
              </a:spcAft>
              <a:buFont typeface="Arial" panose="020B0604020202020204" pitchFamily="34" charset="0"/>
              <a:buChar char="•"/>
            </a:pPr>
            <a:r>
              <a:rPr lang="en-US" sz="1800" dirty="0">
                <a:latin typeface="+mn-lt"/>
              </a:rPr>
              <a:t>Operations will consider using monitoring and diagnostic tools in nonproduction environments such as Staging and QA to identify system issues before they occur in the production environment.</a:t>
            </a:r>
          </a:p>
          <a:p>
            <a:pPr marL="285750" indent="-285750">
              <a:spcAft>
                <a:spcPts val="600"/>
              </a:spcAft>
              <a:buFont typeface="Arial" panose="020B0604020202020204" pitchFamily="34" charset="0"/>
              <a:buChar char="•"/>
            </a:pPr>
            <a:r>
              <a:rPr lang="en-US" sz="1800" dirty="0">
                <a:latin typeface="+mn-lt"/>
              </a:rPr>
              <a:t>Cloud governance processes must include monthly review with configuration management teams to identify malicious actors or usage patterns that should be prevented by cloud asset configuration.</a:t>
            </a:r>
          </a:p>
        </p:txBody>
      </p:sp>
    </p:spTree>
    <p:extLst>
      <p:ext uri="{BB962C8B-B14F-4D97-AF65-F5344CB8AC3E}">
        <p14:creationId xmlns:p14="http://schemas.microsoft.com/office/powerpoint/2010/main" val="9649135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D9AD-CAAE-41C7-9F5D-D12E0060D6AA}"/>
              </a:ext>
            </a:extLst>
          </p:cNvPr>
          <p:cNvSpPr>
            <a:spLocks noGrp="1"/>
          </p:cNvSpPr>
          <p:nvPr>
            <p:ph type="title"/>
          </p:nvPr>
        </p:nvSpPr>
        <p:spPr>
          <a:xfrm>
            <a:off x="455996" y="620428"/>
            <a:ext cx="5388106" cy="403137"/>
          </a:xfrm>
        </p:spPr>
        <p:txBody>
          <a:bodyPr/>
          <a:lstStyle/>
          <a:p>
            <a:r>
              <a:rPr lang="en-US" dirty="0"/>
              <a:t>Why is </a:t>
            </a:r>
            <a:r>
              <a:rPr lang="en-US" dirty="0">
                <a:solidFill>
                  <a:schemeClr val="tx2"/>
                </a:solidFill>
              </a:rPr>
              <a:t>governance</a:t>
            </a:r>
            <a:r>
              <a:rPr lang="en-US" dirty="0"/>
              <a:t> important?</a:t>
            </a:r>
          </a:p>
        </p:txBody>
      </p:sp>
      <p:grpSp>
        <p:nvGrpSpPr>
          <p:cNvPr id="23" name="Group 22" descr="Diagram showing balance between Transformation and Risk Mitigation.">
            <a:extLst>
              <a:ext uri="{FF2B5EF4-FFF2-40B4-BE49-F238E27FC236}">
                <a16:creationId xmlns:a16="http://schemas.microsoft.com/office/drawing/2014/main" id="{676277D4-3E3D-4C1A-96B4-B3654CE9023D}"/>
              </a:ext>
            </a:extLst>
          </p:cNvPr>
          <p:cNvGrpSpPr/>
          <p:nvPr/>
        </p:nvGrpSpPr>
        <p:grpSpPr>
          <a:xfrm>
            <a:off x="416801" y="1737540"/>
            <a:ext cx="5863252" cy="1571391"/>
            <a:chOff x="416801" y="1737540"/>
            <a:chExt cx="5863252" cy="1571391"/>
          </a:xfrm>
        </p:grpSpPr>
        <p:grpSp>
          <p:nvGrpSpPr>
            <p:cNvPr id="42" name="Group 41">
              <a:extLst>
                <a:ext uri="{FF2B5EF4-FFF2-40B4-BE49-F238E27FC236}">
                  <a16:creationId xmlns:a16="http://schemas.microsoft.com/office/drawing/2014/main" id="{0589E3E5-BBD3-414A-825C-269DDF25176B}"/>
                </a:ext>
              </a:extLst>
            </p:cNvPr>
            <p:cNvGrpSpPr/>
            <p:nvPr/>
          </p:nvGrpSpPr>
          <p:grpSpPr>
            <a:xfrm>
              <a:off x="2046091" y="1737540"/>
              <a:ext cx="2020286" cy="1571391"/>
              <a:chOff x="2046091" y="1737540"/>
              <a:chExt cx="2651030" cy="2061988"/>
            </a:xfrm>
          </p:grpSpPr>
          <p:grpSp>
            <p:nvGrpSpPr>
              <p:cNvPr id="45" name="Group 44">
                <a:extLst>
                  <a:ext uri="{FF2B5EF4-FFF2-40B4-BE49-F238E27FC236}">
                    <a16:creationId xmlns:a16="http://schemas.microsoft.com/office/drawing/2014/main" id="{E43C6BF1-740B-4779-A7A7-476314649F6F}"/>
                  </a:ext>
                  <a:ext uri="{C183D7F6-B498-43B3-948B-1728B52AA6E4}">
                    <adec:decorative xmlns:adec="http://schemas.microsoft.com/office/drawing/2017/decorative" val="1"/>
                  </a:ext>
                </a:extLst>
              </p:cNvPr>
              <p:cNvGrpSpPr/>
              <p:nvPr/>
            </p:nvGrpSpPr>
            <p:grpSpPr>
              <a:xfrm>
                <a:off x="3699870" y="1737540"/>
                <a:ext cx="889353" cy="928645"/>
                <a:chOff x="6332226" y="3086687"/>
                <a:chExt cx="1127354" cy="1127350"/>
              </a:xfrm>
            </p:grpSpPr>
            <p:sp>
              <p:nvSpPr>
                <p:cNvPr id="58" name="arrow_16">
                  <a:extLst>
                    <a:ext uri="{FF2B5EF4-FFF2-40B4-BE49-F238E27FC236}">
                      <a16:creationId xmlns:a16="http://schemas.microsoft.com/office/drawing/2014/main" id="{E92E3F4E-BF55-48A8-9AB4-3EF71D880982}"/>
                    </a:ext>
                    <a:ext uri="{C183D7F6-B498-43B3-948B-1728B52AA6E4}">
                      <adec:decorative xmlns:adec="http://schemas.microsoft.com/office/drawing/2017/decorative" val="1"/>
                    </a:ext>
                  </a:extLst>
                </p:cNvPr>
                <p:cNvSpPr>
                  <a:spLocks noChangeAspect="1" noEditPoints="1"/>
                </p:cNvSpPr>
                <p:nvPr/>
              </p:nvSpPr>
              <p:spPr bwMode="auto">
                <a:xfrm>
                  <a:off x="6561126" y="3403612"/>
                  <a:ext cx="669555" cy="49349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28575"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0" name="Oval 59">
                  <a:extLst>
                    <a:ext uri="{FF2B5EF4-FFF2-40B4-BE49-F238E27FC236}">
                      <a16:creationId xmlns:a16="http://schemas.microsoft.com/office/drawing/2014/main" id="{7EA432E9-2A8B-4A12-AADE-076BB7A0B302}"/>
                    </a:ext>
                    <a:ext uri="{C183D7F6-B498-43B3-948B-1728B52AA6E4}">
                      <adec:decorative xmlns:adec="http://schemas.microsoft.com/office/drawing/2017/decorative" val="1"/>
                    </a:ext>
                  </a:extLst>
                </p:cNvPr>
                <p:cNvSpPr/>
                <p:nvPr/>
              </p:nvSpPr>
              <p:spPr bwMode="auto">
                <a:xfrm>
                  <a:off x="6332226" y="3086687"/>
                  <a:ext cx="1127354" cy="1127350"/>
                </a:xfrm>
                <a:prstGeom prst="ellips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54C32098-C8BF-43F6-9591-CCF56754F5B2}"/>
                  </a:ext>
                  <a:ext uri="{C183D7F6-B498-43B3-948B-1728B52AA6E4}">
                    <adec:decorative xmlns:adec="http://schemas.microsoft.com/office/drawing/2017/decorative" val="1"/>
                  </a:ext>
                </a:extLst>
              </p:cNvPr>
              <p:cNvGrpSpPr/>
              <p:nvPr/>
            </p:nvGrpSpPr>
            <p:grpSpPr>
              <a:xfrm>
                <a:off x="2152987" y="1737540"/>
                <a:ext cx="889353" cy="928646"/>
                <a:chOff x="4604491" y="2816427"/>
                <a:chExt cx="1127354" cy="1127350"/>
              </a:xfrm>
            </p:grpSpPr>
            <p:sp>
              <p:nvSpPr>
                <p:cNvPr id="53" name="Oval 52">
                  <a:extLst>
                    <a:ext uri="{FF2B5EF4-FFF2-40B4-BE49-F238E27FC236}">
                      <a16:creationId xmlns:a16="http://schemas.microsoft.com/office/drawing/2014/main" id="{F1C2D097-EDF4-4467-9D3E-1AB698E3A1D2}"/>
                    </a:ext>
                    <a:ext uri="{C183D7F6-B498-43B3-948B-1728B52AA6E4}">
                      <adec:decorative xmlns:adec="http://schemas.microsoft.com/office/drawing/2017/decorative" val="1"/>
                    </a:ext>
                  </a:extLst>
                </p:cNvPr>
                <p:cNvSpPr/>
                <p:nvPr/>
              </p:nvSpPr>
              <p:spPr bwMode="auto">
                <a:xfrm>
                  <a:off x="4604491" y="2816427"/>
                  <a:ext cx="1127354" cy="1127350"/>
                </a:xfrm>
                <a:prstGeom prst="ellips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4" name="arrow_5">
                  <a:extLst>
                    <a:ext uri="{FF2B5EF4-FFF2-40B4-BE49-F238E27FC236}">
                      <a16:creationId xmlns:a16="http://schemas.microsoft.com/office/drawing/2014/main" id="{4489EA6E-5FE0-4969-B344-CDF1D3900DAE}"/>
                    </a:ext>
                    <a:ext uri="{C183D7F6-B498-43B3-948B-1728B52AA6E4}">
                      <adec:decorative xmlns:adec="http://schemas.microsoft.com/office/drawing/2017/decorative" val="1"/>
                    </a:ext>
                  </a:extLst>
                </p:cNvPr>
                <p:cNvSpPr>
                  <a:spLocks noChangeAspect="1" noEditPoints="1"/>
                </p:cNvSpPr>
                <p:nvPr/>
              </p:nvSpPr>
              <p:spPr bwMode="auto">
                <a:xfrm>
                  <a:off x="4822450" y="3032991"/>
                  <a:ext cx="691436" cy="694224"/>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47" name="Group 46" descr="scale">
                <a:extLst>
                  <a:ext uri="{FF2B5EF4-FFF2-40B4-BE49-F238E27FC236}">
                    <a16:creationId xmlns:a16="http://schemas.microsoft.com/office/drawing/2014/main" id="{6D6258AE-BC99-473C-8CDC-D30DBD7A9539}"/>
                  </a:ext>
                </a:extLst>
              </p:cNvPr>
              <p:cNvGrpSpPr/>
              <p:nvPr/>
            </p:nvGrpSpPr>
            <p:grpSpPr>
              <a:xfrm>
                <a:off x="2046091" y="2908940"/>
                <a:ext cx="2651030" cy="890588"/>
                <a:chOff x="7211284" y="3486250"/>
                <a:chExt cx="2651030" cy="890588"/>
              </a:xfrm>
            </p:grpSpPr>
            <p:cxnSp>
              <p:nvCxnSpPr>
                <p:cNvPr id="48" name="Straight Connector 47">
                  <a:extLst>
                    <a:ext uri="{FF2B5EF4-FFF2-40B4-BE49-F238E27FC236}">
                      <a16:creationId xmlns:a16="http://schemas.microsoft.com/office/drawing/2014/main" id="{56A0140F-E306-4E83-ACDC-8056C3606916}"/>
                    </a:ext>
                    <a:ext uri="{C183D7F6-B498-43B3-948B-1728B52AA6E4}">
                      <adec:decorative xmlns:adec="http://schemas.microsoft.com/office/drawing/2017/decorative" val="1"/>
                    </a:ext>
                  </a:extLst>
                </p:cNvPr>
                <p:cNvCxnSpPr>
                  <a:cxnSpLocks/>
                </p:cNvCxnSpPr>
                <p:nvPr/>
              </p:nvCxnSpPr>
              <p:spPr>
                <a:xfrm>
                  <a:off x="7211284" y="3486251"/>
                  <a:ext cx="2651030"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0D68F22-BB6A-4EBF-8BCF-828432165AF4}"/>
                    </a:ext>
                    <a:ext uri="{C183D7F6-B498-43B3-948B-1728B52AA6E4}">
                      <adec:decorative xmlns:adec="http://schemas.microsoft.com/office/drawing/2017/decorative" val="1"/>
                    </a:ext>
                  </a:extLst>
                </p:cNvPr>
                <p:cNvCxnSpPr>
                  <a:cxnSpLocks/>
                </p:cNvCxnSpPr>
                <p:nvPr/>
              </p:nvCxnSpPr>
              <p:spPr>
                <a:xfrm>
                  <a:off x="7391418" y="4376838"/>
                  <a:ext cx="2290763"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2BF4736-0735-4B27-B20F-C7AD126506D0}"/>
                    </a:ext>
                    <a:ext uri="{C183D7F6-B498-43B3-948B-1728B52AA6E4}">
                      <adec:decorative xmlns:adec="http://schemas.microsoft.com/office/drawing/2017/decorative" val="1"/>
                    </a:ext>
                  </a:extLst>
                </p:cNvPr>
                <p:cNvCxnSpPr/>
                <p:nvPr/>
              </p:nvCxnSpPr>
              <p:spPr>
                <a:xfrm flipH="1">
                  <a:off x="8536446" y="3486250"/>
                  <a:ext cx="707" cy="50515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1" name="Freeform: Shape 50">
                  <a:extLst>
                    <a:ext uri="{FF2B5EF4-FFF2-40B4-BE49-F238E27FC236}">
                      <a16:creationId xmlns:a16="http://schemas.microsoft.com/office/drawing/2014/main" id="{31EC7879-81EA-451A-8DB1-3CE585A2A5FF}"/>
                    </a:ext>
                    <a:ext uri="{C183D7F6-B498-43B3-948B-1728B52AA6E4}">
                      <adec:decorative xmlns:adec="http://schemas.microsoft.com/office/drawing/2017/decorative" val="1"/>
                    </a:ext>
                  </a:extLst>
                </p:cNvPr>
                <p:cNvSpPr/>
                <p:nvPr/>
              </p:nvSpPr>
              <p:spPr bwMode="auto">
                <a:xfrm>
                  <a:off x="7640970" y="3971760"/>
                  <a:ext cx="1791658" cy="405078"/>
                </a:xfrm>
                <a:custGeom>
                  <a:avLst/>
                  <a:gdLst>
                    <a:gd name="connsiteX0" fmla="*/ 895829 w 1791658"/>
                    <a:gd name="connsiteY0" fmla="*/ 0 h 405078"/>
                    <a:gd name="connsiteX1" fmla="*/ 1786320 w 1791658"/>
                    <a:gd name="connsiteY1" fmla="*/ 396782 h 405078"/>
                    <a:gd name="connsiteX2" fmla="*/ 1791658 w 1791658"/>
                    <a:gd name="connsiteY2" fmla="*/ 405078 h 405078"/>
                    <a:gd name="connsiteX3" fmla="*/ 0 w 1791658"/>
                    <a:gd name="connsiteY3" fmla="*/ 405078 h 405078"/>
                    <a:gd name="connsiteX4" fmla="*/ 5338 w 1791658"/>
                    <a:gd name="connsiteY4" fmla="*/ 396782 h 405078"/>
                    <a:gd name="connsiteX5" fmla="*/ 895829 w 1791658"/>
                    <a:gd name="connsiteY5" fmla="*/ 0 h 40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1658" h="405078">
                      <a:moveTo>
                        <a:pt x="895829" y="0"/>
                      </a:moveTo>
                      <a:cubicBezTo>
                        <a:pt x="1280355" y="0"/>
                        <a:pt x="1614826" y="160441"/>
                        <a:pt x="1786320" y="396782"/>
                      </a:cubicBezTo>
                      <a:lnTo>
                        <a:pt x="1791658" y="405078"/>
                      </a:lnTo>
                      <a:lnTo>
                        <a:pt x="0" y="405078"/>
                      </a:lnTo>
                      <a:lnTo>
                        <a:pt x="5338" y="396782"/>
                      </a:lnTo>
                      <a:cubicBezTo>
                        <a:pt x="176832" y="160441"/>
                        <a:pt x="511304" y="0"/>
                        <a:pt x="895829" y="0"/>
                      </a:cubicBezTo>
                      <a:close/>
                    </a:path>
                  </a:pathLst>
                </a:cu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sp>
          <p:nvSpPr>
            <p:cNvPr id="61" name="TextBox 60">
              <a:extLst>
                <a:ext uri="{FF2B5EF4-FFF2-40B4-BE49-F238E27FC236}">
                  <a16:creationId xmlns:a16="http://schemas.microsoft.com/office/drawing/2014/main" id="{6F12DF04-48E8-459A-9149-5CD244A43AEF}"/>
                </a:ext>
                <a:ext uri="{C183D7F6-B498-43B3-948B-1728B52AA6E4}">
                  <adec:decorative xmlns:adec="http://schemas.microsoft.com/office/drawing/2017/decorative" val="1"/>
                </a:ext>
              </a:extLst>
            </p:cNvPr>
            <p:cNvSpPr txBox="1"/>
            <p:nvPr/>
          </p:nvSpPr>
          <p:spPr>
            <a:xfrm>
              <a:off x="416801" y="1930264"/>
              <a:ext cx="1547804" cy="276999"/>
            </a:xfrm>
            <a:prstGeom prst="rect">
              <a:avLst/>
            </a:prstGeom>
            <a:noFill/>
          </p:spPr>
          <p:txBody>
            <a:bodyPr wrap="square" lIns="0" tIns="0" rIns="0" bIns="0" rtlCol="0">
              <a:spAutoFit/>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Transformation</a:t>
              </a:r>
            </a:p>
          </p:txBody>
        </p:sp>
        <p:sp>
          <p:nvSpPr>
            <p:cNvPr id="62" name="TextBox 61">
              <a:extLst>
                <a:ext uri="{FF2B5EF4-FFF2-40B4-BE49-F238E27FC236}">
                  <a16:creationId xmlns:a16="http://schemas.microsoft.com/office/drawing/2014/main" id="{D2BED60D-7472-461E-A9E5-F05E6E259BCA}"/>
                </a:ext>
                <a:ext uri="{C183D7F6-B498-43B3-948B-1728B52AA6E4}">
                  <adec:decorative xmlns:adec="http://schemas.microsoft.com/office/drawing/2017/decorative" val="1"/>
                </a:ext>
              </a:extLst>
            </p:cNvPr>
            <p:cNvSpPr txBox="1"/>
            <p:nvPr/>
          </p:nvSpPr>
          <p:spPr>
            <a:xfrm>
              <a:off x="3984150" y="1930264"/>
              <a:ext cx="2295903" cy="276999"/>
            </a:xfrm>
            <a:prstGeom prst="rect">
              <a:avLst/>
            </a:prstGeom>
            <a:noFill/>
          </p:spPr>
          <p:txBody>
            <a:bodyPr wrap="square" lIns="0" tIns="0" rIns="0" bIns="0" rtlCol="0">
              <a:spAutoFit/>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Risk mitigation</a:t>
              </a:r>
            </a:p>
          </p:txBody>
        </p:sp>
      </p:grpSp>
      <p:sp>
        <p:nvSpPr>
          <p:cNvPr id="5" name="Content Placeholder 4">
            <a:extLst>
              <a:ext uri="{FF2B5EF4-FFF2-40B4-BE49-F238E27FC236}">
                <a16:creationId xmlns:a16="http://schemas.microsoft.com/office/drawing/2014/main" id="{027617D0-3E27-45E5-AF08-EC9F49654E72}"/>
              </a:ext>
            </a:extLst>
          </p:cNvPr>
          <p:cNvSpPr>
            <a:spLocks noGrp="1"/>
          </p:cNvSpPr>
          <p:nvPr>
            <p:ph sz="quarter" idx="12"/>
          </p:nvPr>
        </p:nvSpPr>
        <p:spPr>
          <a:xfrm>
            <a:off x="603215" y="4202487"/>
            <a:ext cx="4954730" cy="1544150"/>
          </a:xfrm>
        </p:spPr>
        <p:txBody>
          <a:bodyPr/>
          <a:lstStyle/>
          <a:p>
            <a:pPr marL="336145" lvl="0" indent="-336145">
              <a:lnSpc>
                <a:spcPts val="2353"/>
              </a:lnSpc>
              <a:spcAft>
                <a:spcPts val="600"/>
              </a:spcAft>
              <a:buFont typeface="Arial" panose="020B0604020202020204" pitchFamily="34" charset="0"/>
              <a:buChar char="•"/>
              <a:defRPr/>
            </a:pPr>
            <a:r>
              <a:rPr lang="en-US" sz="1961" spc="0" dirty="0">
                <a:latin typeface="Segoe UI"/>
              </a:rPr>
              <a:t>Maintaining full compliance</a:t>
            </a:r>
          </a:p>
          <a:p>
            <a:pPr marL="336145" lvl="0" indent="-336145">
              <a:lnSpc>
                <a:spcPts val="2353"/>
              </a:lnSpc>
              <a:spcAft>
                <a:spcPts val="600"/>
              </a:spcAft>
              <a:buFont typeface="Arial" panose="020B0604020202020204" pitchFamily="34" charset="0"/>
              <a:buChar char="•"/>
              <a:defRPr/>
            </a:pPr>
            <a:r>
              <a:rPr lang="en-US" sz="1961" spc="0" dirty="0">
                <a:latin typeface="Segoe UI"/>
              </a:rPr>
              <a:t>Creating better cost visibility and control</a:t>
            </a:r>
          </a:p>
          <a:p>
            <a:pPr marL="336145" lvl="0" indent="-336145">
              <a:lnSpc>
                <a:spcPts val="2353"/>
              </a:lnSpc>
              <a:spcAft>
                <a:spcPts val="600"/>
              </a:spcAft>
              <a:buFont typeface="Arial" panose="020B0604020202020204" pitchFamily="34" charset="0"/>
              <a:buChar char="•"/>
              <a:defRPr/>
            </a:pPr>
            <a:r>
              <a:rPr lang="en-US" sz="1961" spc="0" dirty="0">
                <a:latin typeface="Segoe UI"/>
              </a:rPr>
              <a:t>Improving security posture</a:t>
            </a:r>
          </a:p>
          <a:p>
            <a:pPr marL="336145" lvl="0" indent="-336145">
              <a:lnSpc>
                <a:spcPts val="2353"/>
              </a:lnSpc>
              <a:spcAft>
                <a:spcPts val="600"/>
              </a:spcAft>
              <a:buFont typeface="Arial" panose="020B0604020202020204" pitchFamily="34" charset="0"/>
              <a:buChar char="•"/>
              <a:defRPr/>
            </a:pPr>
            <a:r>
              <a:rPr lang="en-US" sz="1961" spc="0" dirty="0">
                <a:latin typeface="Segoe UI"/>
              </a:rPr>
              <a:t>Being agile—to support scale</a:t>
            </a:r>
            <a:endParaRPr lang="en-US" dirty="0"/>
          </a:p>
        </p:txBody>
      </p:sp>
      <p:sp>
        <p:nvSpPr>
          <p:cNvPr id="63" name="Rectangle 62">
            <a:extLst>
              <a:ext uri="{FF2B5EF4-FFF2-40B4-BE49-F238E27FC236}">
                <a16:creationId xmlns:a16="http://schemas.microsoft.com/office/drawing/2014/main" id="{E913CB0F-54E8-4A6D-A9EF-861156D71C06}"/>
              </a:ext>
              <a:ext uri="{C183D7F6-B498-43B3-948B-1728B52AA6E4}">
                <adec:decorative xmlns:adec="http://schemas.microsoft.com/office/drawing/2017/decorative" val="1"/>
              </a:ext>
            </a:extLst>
          </p:cNvPr>
          <p:cNvSpPr/>
          <p:nvPr/>
        </p:nvSpPr>
        <p:spPr bwMode="auto">
          <a:xfrm>
            <a:off x="6120923" y="0"/>
            <a:ext cx="60721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grpSp>
        <p:nvGrpSpPr>
          <p:cNvPr id="64" name="Group 63">
            <a:extLst>
              <a:ext uri="{FF2B5EF4-FFF2-40B4-BE49-F238E27FC236}">
                <a16:creationId xmlns:a16="http://schemas.microsoft.com/office/drawing/2014/main" id="{8AE0FDE0-BA77-4392-B2E5-1CA0693974B0}"/>
              </a:ext>
              <a:ext uri="{C183D7F6-B498-43B3-948B-1728B52AA6E4}">
                <adec:decorative xmlns:adec="http://schemas.microsoft.com/office/drawing/2017/decorative" val="1"/>
              </a:ext>
            </a:extLst>
          </p:cNvPr>
          <p:cNvGrpSpPr/>
          <p:nvPr/>
        </p:nvGrpSpPr>
        <p:grpSpPr>
          <a:xfrm>
            <a:off x="6760042" y="221529"/>
            <a:ext cx="5015589" cy="768254"/>
            <a:chOff x="6993849" y="221529"/>
            <a:chExt cx="5015589" cy="768254"/>
          </a:xfrm>
        </p:grpSpPr>
        <p:pic>
          <p:nvPicPr>
            <p:cNvPr id="65" name="Picture 64">
              <a:extLst>
                <a:ext uri="{FF2B5EF4-FFF2-40B4-BE49-F238E27FC236}">
                  <a16:creationId xmlns:a16="http://schemas.microsoft.com/office/drawing/2014/main" id="{5280F58C-877D-43B6-B0CD-F29F3C922466}"/>
                </a:ext>
                <a:ext uri="{C183D7F6-B498-43B3-948B-1728B52AA6E4}">
                  <adec:decorative xmlns:adec="http://schemas.microsoft.com/office/drawing/2017/decorative" val="1"/>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a:xfrm>
              <a:off x="9152894" y="221529"/>
              <a:ext cx="753424" cy="768254"/>
            </a:xfrm>
            <a:prstGeom prst="rect">
              <a:avLst/>
            </a:prstGeom>
          </p:spPr>
        </p:pic>
        <p:cxnSp>
          <p:nvCxnSpPr>
            <p:cNvPr id="66" name="Straight Connector 65">
              <a:extLst>
                <a:ext uri="{FF2B5EF4-FFF2-40B4-BE49-F238E27FC236}">
                  <a16:creationId xmlns:a16="http://schemas.microsoft.com/office/drawing/2014/main" id="{F81FECDF-F28D-481A-8143-FDEDF6EF1204}"/>
                </a:ext>
                <a:ext uri="{C183D7F6-B498-43B3-948B-1728B52AA6E4}">
                  <adec:decorative xmlns:adec="http://schemas.microsoft.com/office/drawing/2017/decorative" val="1"/>
                </a:ext>
              </a:extLst>
            </p:cNvPr>
            <p:cNvCxnSpPr>
              <a:cxnSpLocks/>
            </p:cNvCxnSpPr>
            <p:nvPr/>
          </p:nvCxnSpPr>
          <p:spPr>
            <a:xfrm flipH="1">
              <a:off x="6993849" y="620428"/>
              <a:ext cx="2103120"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2DBD67A-4F27-4BA3-A658-1AC2B52BA74A}"/>
                </a:ext>
                <a:ext uri="{C183D7F6-B498-43B3-948B-1728B52AA6E4}">
                  <adec:decorative xmlns:adec="http://schemas.microsoft.com/office/drawing/2017/decorative" val="1"/>
                </a:ext>
              </a:extLst>
            </p:cNvPr>
            <p:cNvCxnSpPr>
              <a:cxnSpLocks/>
            </p:cNvCxnSpPr>
            <p:nvPr/>
          </p:nvCxnSpPr>
          <p:spPr>
            <a:xfrm flipH="1">
              <a:off x="9906318" y="620428"/>
              <a:ext cx="2103120"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8" name="Content Placeholder 17">
            <a:extLst>
              <a:ext uri="{FF2B5EF4-FFF2-40B4-BE49-F238E27FC236}">
                <a16:creationId xmlns:a16="http://schemas.microsoft.com/office/drawing/2014/main" id="{2827E106-2795-4961-9DF2-2CF9EE69F248}"/>
              </a:ext>
            </a:extLst>
          </p:cNvPr>
          <p:cNvSpPr>
            <a:spLocks noGrp="1"/>
          </p:cNvSpPr>
          <p:nvPr>
            <p:ph sz="quarter" idx="20"/>
          </p:nvPr>
        </p:nvSpPr>
        <p:spPr>
          <a:xfrm>
            <a:off x="7239548" y="956206"/>
            <a:ext cx="4681538" cy="572464"/>
          </a:xfrm>
        </p:spPr>
        <p:txBody>
          <a:bodyPr/>
          <a:lstStyle/>
          <a:p>
            <a:pPr lvl="0" defTabSz="913590">
              <a:lnSpc>
                <a:spcPct val="90000"/>
              </a:lnSpc>
              <a:spcAft>
                <a:spcPts val="588"/>
              </a:spcAft>
              <a:buSzTx/>
              <a:defRPr/>
            </a:pPr>
            <a:r>
              <a:rPr lang="en-US" sz="1400" kern="0" spc="0" dirty="0">
                <a:solidFill>
                  <a:srgbClr val="FFFFFF"/>
                </a:solidFill>
                <a:latin typeface="Segoe UI "/>
                <a:cs typeface="Segoe UI Semibold" panose="020B0702040204020203" pitchFamily="34" charset="0"/>
              </a:rPr>
              <a:t>Who is responsible for monitoring? support? </a:t>
            </a:r>
            <a:br>
              <a:rPr lang="en-US" sz="1400" kern="0" spc="0" dirty="0">
                <a:solidFill>
                  <a:srgbClr val="FFFFFF"/>
                </a:solidFill>
                <a:latin typeface="Segoe UI "/>
                <a:cs typeface="Segoe UI Semibold" panose="020B0702040204020203" pitchFamily="34" charset="0"/>
              </a:rPr>
            </a:br>
            <a:r>
              <a:rPr lang="en-US" sz="1400" kern="0" spc="0" dirty="0">
                <a:solidFill>
                  <a:srgbClr val="FFFFFF"/>
                </a:solidFill>
                <a:latin typeface="Segoe UI "/>
                <a:cs typeface="Segoe UI Semibold" panose="020B0702040204020203" pitchFamily="34" charset="0"/>
              </a:rPr>
              <a:t>And operations?</a:t>
            </a:r>
            <a:endParaRPr lang="en-US" dirty="0"/>
          </a:p>
        </p:txBody>
      </p:sp>
      <p:sp>
        <p:nvSpPr>
          <p:cNvPr id="6" name="Content Placeholder 5">
            <a:extLst>
              <a:ext uri="{FF2B5EF4-FFF2-40B4-BE49-F238E27FC236}">
                <a16:creationId xmlns:a16="http://schemas.microsoft.com/office/drawing/2014/main" id="{7A9BBEAB-1874-4017-A575-C4EDF4DE0FCA}"/>
              </a:ext>
            </a:extLst>
          </p:cNvPr>
          <p:cNvSpPr>
            <a:spLocks noGrp="1"/>
          </p:cNvSpPr>
          <p:nvPr>
            <p:ph sz="quarter" idx="13"/>
          </p:nvPr>
        </p:nvSpPr>
        <p:spPr>
          <a:xfrm>
            <a:off x="7245399" y="1621517"/>
            <a:ext cx="3821041" cy="378565"/>
          </a:xfrm>
        </p:spPr>
        <p:txBody>
          <a:bodyPr/>
          <a:lstStyle/>
          <a:p>
            <a:pPr lvl="0" defTabSz="913590">
              <a:lnSpc>
                <a:spcPct val="90000"/>
              </a:lnSpc>
              <a:spcAft>
                <a:spcPts val="588"/>
              </a:spcAft>
              <a:buSzTx/>
              <a:defRPr/>
            </a:pPr>
            <a:r>
              <a:rPr lang="en-US" sz="1400" kern="0" spc="0" dirty="0">
                <a:solidFill>
                  <a:srgbClr val="FFFFFF"/>
                </a:solidFill>
                <a:latin typeface="Segoe UI "/>
                <a:cs typeface="Segoe UI Semibold" panose="020B0702040204020203" pitchFamily="34" charset="0"/>
              </a:rPr>
              <a:t>Which services should be migrated to Azure?</a:t>
            </a:r>
            <a:endParaRPr lang="en-US" dirty="0"/>
          </a:p>
        </p:txBody>
      </p:sp>
      <p:sp>
        <p:nvSpPr>
          <p:cNvPr id="7" name="Content Placeholder 6">
            <a:extLst>
              <a:ext uri="{FF2B5EF4-FFF2-40B4-BE49-F238E27FC236}">
                <a16:creationId xmlns:a16="http://schemas.microsoft.com/office/drawing/2014/main" id="{178691ED-1225-4A0E-BDCE-5F2BBB43E82F}"/>
              </a:ext>
            </a:extLst>
          </p:cNvPr>
          <p:cNvSpPr>
            <a:spLocks noGrp="1"/>
          </p:cNvSpPr>
          <p:nvPr>
            <p:ph sz="quarter" idx="14"/>
          </p:nvPr>
        </p:nvSpPr>
        <p:spPr>
          <a:xfrm>
            <a:off x="7245364" y="2204221"/>
            <a:ext cx="3821112" cy="378565"/>
          </a:xfrm>
        </p:spPr>
        <p:txBody>
          <a:bodyPr/>
          <a:lstStyle/>
          <a:p>
            <a:pPr marL="0" marR="0" lvl="0" indent="0" algn="l" defTabSz="91359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
                <a:ea typeface="+mn-ea"/>
                <a:cs typeface="Segoe UI Semibold" panose="020B0702040204020203" pitchFamily="34" charset="0"/>
              </a:rPr>
              <a:t>What roles &amp; responsibilities must be defined?</a:t>
            </a:r>
            <a:endParaRPr lang="en-US" dirty="0"/>
          </a:p>
        </p:txBody>
      </p:sp>
      <p:sp>
        <p:nvSpPr>
          <p:cNvPr id="8" name="Content Placeholder 7">
            <a:extLst>
              <a:ext uri="{FF2B5EF4-FFF2-40B4-BE49-F238E27FC236}">
                <a16:creationId xmlns:a16="http://schemas.microsoft.com/office/drawing/2014/main" id="{548174C2-E753-45A7-B95B-7704D1B82716}"/>
              </a:ext>
            </a:extLst>
          </p:cNvPr>
          <p:cNvSpPr>
            <a:spLocks noGrp="1"/>
          </p:cNvSpPr>
          <p:nvPr>
            <p:ph sz="quarter" idx="15"/>
          </p:nvPr>
        </p:nvSpPr>
        <p:spPr>
          <a:xfrm>
            <a:off x="7239548" y="2788745"/>
            <a:ext cx="3821112" cy="378565"/>
          </a:xfrm>
        </p:spPr>
        <p:txBody>
          <a:bodyPr/>
          <a:lstStyle/>
          <a:p>
            <a:pPr marL="0" marR="0" lvl="0" indent="0" algn="l" defTabSz="91359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
                <a:ea typeface="+mn-ea"/>
                <a:cs typeface="Segoe UI Semibold" panose="020B0702040204020203" pitchFamily="34" charset="0"/>
              </a:rPr>
              <a:t>What security measures should I consider?</a:t>
            </a:r>
            <a:endParaRPr lang="en-US" dirty="0"/>
          </a:p>
        </p:txBody>
      </p:sp>
      <p:sp>
        <p:nvSpPr>
          <p:cNvPr id="9" name="Content Placeholder 8">
            <a:extLst>
              <a:ext uri="{FF2B5EF4-FFF2-40B4-BE49-F238E27FC236}">
                <a16:creationId xmlns:a16="http://schemas.microsoft.com/office/drawing/2014/main" id="{ACDD3C74-87C1-4235-BB1A-0F198B5425E5}"/>
              </a:ext>
            </a:extLst>
          </p:cNvPr>
          <p:cNvSpPr>
            <a:spLocks noGrp="1"/>
          </p:cNvSpPr>
          <p:nvPr>
            <p:ph sz="quarter" idx="16"/>
          </p:nvPr>
        </p:nvSpPr>
        <p:spPr>
          <a:xfrm>
            <a:off x="7239548" y="3270562"/>
            <a:ext cx="4162425" cy="572464"/>
          </a:xfrm>
        </p:spPr>
        <p:txBody>
          <a:bodyPr/>
          <a:lstStyle/>
          <a:p>
            <a:pPr marL="0" marR="0" lvl="0" indent="0" algn="l" defTabSz="91359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
                <a:ea typeface="+mn-ea"/>
                <a:cs typeface="Segoe UI Semibold" panose="020B0702040204020203" pitchFamily="34" charset="0"/>
              </a:rPr>
              <a:t>What are the core processes needed </a:t>
            </a:r>
            <a:br>
              <a:rPr kumimoji="0" lang="en-US" sz="1400" b="0" i="0" u="none" strike="noStrike" kern="0" cap="none" spc="0" normalizeH="0" baseline="0" noProof="0" dirty="0">
                <a:ln>
                  <a:noFill/>
                </a:ln>
                <a:solidFill>
                  <a:srgbClr val="FFFFFF"/>
                </a:solidFill>
                <a:effectLst/>
                <a:uLnTx/>
                <a:uFillTx/>
                <a:latin typeface="Segoe UI "/>
                <a:ea typeface="+mn-ea"/>
                <a:cs typeface="Segoe UI Semibold" panose="020B0702040204020203" pitchFamily="34" charset="0"/>
              </a:rPr>
            </a:br>
            <a:r>
              <a:rPr kumimoji="0" lang="en-US" sz="1400" b="0" i="0" u="none" strike="noStrike" kern="0" cap="none" spc="0" normalizeH="0" baseline="0" noProof="0" dirty="0">
                <a:ln>
                  <a:noFill/>
                </a:ln>
                <a:solidFill>
                  <a:srgbClr val="FFFFFF"/>
                </a:solidFill>
                <a:effectLst/>
                <a:uLnTx/>
                <a:uFillTx/>
                <a:latin typeface="Segoe UI "/>
                <a:ea typeface="+mn-ea"/>
                <a:cs typeface="Segoe UI Semibold" panose="020B0702040204020203" pitchFamily="34" charset="0"/>
              </a:rPr>
              <a:t>for service management?</a:t>
            </a:r>
            <a:endParaRPr lang="en-US" dirty="0"/>
          </a:p>
        </p:txBody>
      </p:sp>
      <p:sp>
        <p:nvSpPr>
          <p:cNvPr id="11" name="Content Placeholder 10">
            <a:extLst>
              <a:ext uri="{FF2B5EF4-FFF2-40B4-BE49-F238E27FC236}">
                <a16:creationId xmlns:a16="http://schemas.microsoft.com/office/drawing/2014/main" id="{BBF1CDCA-2D47-44F5-A381-103C882A1DDA}"/>
              </a:ext>
            </a:extLst>
          </p:cNvPr>
          <p:cNvSpPr>
            <a:spLocks noGrp="1"/>
          </p:cNvSpPr>
          <p:nvPr>
            <p:ph sz="quarter" idx="17"/>
          </p:nvPr>
        </p:nvSpPr>
        <p:spPr>
          <a:xfrm>
            <a:off x="7239548" y="3847716"/>
            <a:ext cx="4325938" cy="572464"/>
          </a:xfrm>
        </p:spPr>
        <p:txBody>
          <a:bodyPr/>
          <a:lstStyle/>
          <a:p>
            <a:pPr lvl="0" defTabSz="913590">
              <a:lnSpc>
                <a:spcPct val="90000"/>
              </a:lnSpc>
              <a:spcAft>
                <a:spcPts val="588"/>
              </a:spcAft>
              <a:buSzTx/>
              <a:defRPr/>
            </a:pPr>
            <a:r>
              <a:rPr lang="en-US" sz="1400" kern="0" spc="0" dirty="0">
                <a:solidFill>
                  <a:srgbClr val="FFFFFF"/>
                </a:solidFill>
                <a:latin typeface="Segoe UI "/>
                <a:cs typeface="Segoe UI Semibold" panose="020B0702040204020203" pitchFamily="34" charset="0"/>
              </a:rPr>
              <a:t>How do I ensure a balance between innovation, </a:t>
            </a:r>
            <a:br>
              <a:rPr lang="en-US" sz="1400" kern="0" spc="0" dirty="0">
                <a:solidFill>
                  <a:srgbClr val="FFFFFF"/>
                </a:solidFill>
                <a:latin typeface="Segoe UI "/>
                <a:cs typeface="Segoe UI Semibold" panose="020B0702040204020203" pitchFamily="34" charset="0"/>
              </a:rPr>
            </a:br>
            <a:r>
              <a:rPr lang="en-US" sz="1400" kern="0" spc="0" dirty="0">
                <a:solidFill>
                  <a:srgbClr val="FFFFFF"/>
                </a:solidFill>
                <a:latin typeface="Segoe UI "/>
                <a:cs typeface="Segoe UI Semibold" panose="020B0702040204020203" pitchFamily="34" charset="0"/>
              </a:rPr>
              <a:t>cost and agility?</a:t>
            </a:r>
            <a:endParaRPr lang="en-US" dirty="0"/>
          </a:p>
        </p:txBody>
      </p:sp>
      <p:sp>
        <p:nvSpPr>
          <p:cNvPr id="13" name="Content Placeholder 12">
            <a:extLst>
              <a:ext uri="{FF2B5EF4-FFF2-40B4-BE49-F238E27FC236}">
                <a16:creationId xmlns:a16="http://schemas.microsoft.com/office/drawing/2014/main" id="{65F528EE-23CA-49AC-9CA0-01E1F2123A8A}"/>
              </a:ext>
            </a:extLst>
          </p:cNvPr>
          <p:cNvSpPr>
            <a:spLocks noGrp="1"/>
          </p:cNvSpPr>
          <p:nvPr>
            <p:ph sz="quarter" idx="18"/>
          </p:nvPr>
        </p:nvSpPr>
        <p:spPr>
          <a:xfrm>
            <a:off x="7235856" y="4535518"/>
            <a:ext cx="3821112" cy="306891"/>
          </a:xfrm>
        </p:spPr>
        <p:txBody>
          <a:bodyPr/>
          <a:lstStyle/>
          <a:p>
            <a:pPr lvl="0" defTabSz="913590">
              <a:lnSpc>
                <a:spcPct val="90000"/>
              </a:lnSpc>
              <a:spcAft>
                <a:spcPts val="588"/>
              </a:spcAft>
              <a:buSzTx/>
              <a:defRPr/>
            </a:pPr>
            <a:r>
              <a:rPr lang="en-US" sz="1400" kern="0" spc="0" dirty="0">
                <a:solidFill>
                  <a:srgbClr val="FFFFFF"/>
                </a:solidFill>
                <a:latin typeface="Segoe UI "/>
                <a:cs typeface="Segoe UI Semibold" panose="020B0702040204020203" pitchFamily="34" charset="0"/>
              </a:rPr>
              <a:t>What organizational changes are needed?</a:t>
            </a:r>
            <a:endParaRPr lang="en-US" dirty="0"/>
          </a:p>
        </p:txBody>
      </p:sp>
      <p:sp>
        <p:nvSpPr>
          <p:cNvPr id="17" name="Content Placeholder 16">
            <a:extLst>
              <a:ext uri="{FF2B5EF4-FFF2-40B4-BE49-F238E27FC236}">
                <a16:creationId xmlns:a16="http://schemas.microsoft.com/office/drawing/2014/main" id="{4CB507ED-7955-493B-8698-1CCE05C34029}"/>
              </a:ext>
            </a:extLst>
          </p:cNvPr>
          <p:cNvSpPr>
            <a:spLocks noGrp="1"/>
          </p:cNvSpPr>
          <p:nvPr>
            <p:ph sz="quarter" idx="19"/>
          </p:nvPr>
        </p:nvSpPr>
        <p:spPr>
          <a:xfrm>
            <a:off x="7243635" y="5129405"/>
            <a:ext cx="4476750" cy="378565"/>
          </a:xfrm>
        </p:spPr>
        <p:txBody>
          <a:bodyPr/>
          <a:lstStyle/>
          <a:p>
            <a:pPr lvl="0" defTabSz="913590">
              <a:lnSpc>
                <a:spcPct val="90000"/>
              </a:lnSpc>
              <a:spcAft>
                <a:spcPts val="588"/>
              </a:spcAft>
              <a:buSzTx/>
              <a:defRPr/>
            </a:pPr>
            <a:r>
              <a:rPr lang="en-US" sz="1400" kern="0" spc="0" dirty="0">
                <a:solidFill>
                  <a:srgbClr val="FFFFFF"/>
                </a:solidFill>
                <a:latin typeface="Segoe UI "/>
                <a:cs typeface="Segoe UI Semibold" panose="020B0702040204020203" pitchFamily="34" charset="0"/>
              </a:rPr>
              <a:t>What key capabilities I must develop?</a:t>
            </a:r>
            <a:endParaRPr lang="en-US" dirty="0"/>
          </a:p>
        </p:txBody>
      </p:sp>
      <p:sp>
        <p:nvSpPr>
          <p:cNvPr id="38" name="Content Placeholder 4">
            <a:extLst>
              <a:ext uri="{FF2B5EF4-FFF2-40B4-BE49-F238E27FC236}">
                <a16:creationId xmlns:a16="http://schemas.microsoft.com/office/drawing/2014/main" id="{31E831E8-D4EF-4523-B570-062B99A91349}"/>
              </a:ext>
            </a:extLst>
          </p:cNvPr>
          <p:cNvSpPr txBox="1">
            <a:spLocks/>
          </p:cNvSpPr>
          <p:nvPr/>
        </p:nvSpPr>
        <p:spPr>
          <a:xfrm>
            <a:off x="7243635" y="5698041"/>
            <a:ext cx="2940514" cy="378565"/>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defTabSz="913590">
              <a:lnSpc>
                <a:spcPct val="90000"/>
              </a:lnSpc>
              <a:spcAft>
                <a:spcPts val="588"/>
              </a:spcAft>
              <a:buSzTx/>
              <a:defRPr/>
            </a:pPr>
            <a:r>
              <a:rPr lang="en-US" sz="1400" kern="0" spc="0" dirty="0">
                <a:solidFill>
                  <a:srgbClr val="FFFFFF"/>
                </a:solidFill>
                <a:latin typeface="Segoe UI "/>
                <a:cs typeface="Segoe UI Semibold" panose="020B0702040204020203" pitchFamily="34" charset="0"/>
              </a:rPr>
              <a:t>Azure governance building blocks?</a:t>
            </a:r>
          </a:p>
        </p:txBody>
      </p:sp>
      <p:grpSp>
        <p:nvGrpSpPr>
          <p:cNvPr id="68" name="Group 67">
            <a:extLst>
              <a:ext uri="{FF2B5EF4-FFF2-40B4-BE49-F238E27FC236}">
                <a16:creationId xmlns:a16="http://schemas.microsoft.com/office/drawing/2014/main" id="{EAFFE039-2A5C-4CE6-A94C-3FB2510F5414}"/>
              </a:ext>
              <a:ext uri="{C183D7F6-B498-43B3-948B-1728B52AA6E4}">
                <adec:decorative xmlns:adec="http://schemas.microsoft.com/office/drawing/2017/decorative" val="1"/>
              </a:ext>
            </a:extLst>
          </p:cNvPr>
          <p:cNvGrpSpPr/>
          <p:nvPr/>
        </p:nvGrpSpPr>
        <p:grpSpPr>
          <a:xfrm>
            <a:off x="6760042" y="5975514"/>
            <a:ext cx="5015589" cy="768254"/>
            <a:chOff x="6993849" y="221529"/>
            <a:chExt cx="5015589" cy="768254"/>
          </a:xfrm>
        </p:grpSpPr>
        <p:pic>
          <p:nvPicPr>
            <p:cNvPr id="69" name="Picture 68">
              <a:extLst>
                <a:ext uri="{FF2B5EF4-FFF2-40B4-BE49-F238E27FC236}">
                  <a16:creationId xmlns:a16="http://schemas.microsoft.com/office/drawing/2014/main" id="{086F8CD6-4C54-4D32-937E-C466C0C2C9D0}"/>
                </a:ext>
                <a:ext uri="{C183D7F6-B498-43B3-948B-1728B52AA6E4}">
                  <adec:decorative xmlns:adec="http://schemas.microsoft.com/office/drawing/2017/decorative" val="1"/>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a:xfrm flipH="1">
              <a:off x="9152894" y="221529"/>
              <a:ext cx="753424" cy="768254"/>
            </a:xfrm>
            <a:prstGeom prst="rect">
              <a:avLst/>
            </a:prstGeom>
          </p:spPr>
        </p:pic>
        <p:cxnSp>
          <p:nvCxnSpPr>
            <p:cNvPr id="70" name="Straight Connector 69">
              <a:extLst>
                <a:ext uri="{FF2B5EF4-FFF2-40B4-BE49-F238E27FC236}">
                  <a16:creationId xmlns:a16="http://schemas.microsoft.com/office/drawing/2014/main" id="{39A9728F-3AD9-4803-A39F-D146261AF499}"/>
                </a:ext>
                <a:ext uri="{C183D7F6-B498-43B3-948B-1728B52AA6E4}">
                  <adec:decorative xmlns:adec="http://schemas.microsoft.com/office/drawing/2017/decorative" val="1"/>
                </a:ext>
              </a:extLst>
            </p:cNvPr>
            <p:cNvCxnSpPr>
              <a:cxnSpLocks/>
            </p:cNvCxnSpPr>
            <p:nvPr/>
          </p:nvCxnSpPr>
          <p:spPr>
            <a:xfrm flipH="1">
              <a:off x="6993849" y="620428"/>
              <a:ext cx="2103120"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AAB9B18-DFD1-4266-AEB6-D6C7CF19D12C}"/>
                </a:ext>
                <a:ext uri="{C183D7F6-B498-43B3-948B-1728B52AA6E4}">
                  <adec:decorative xmlns:adec="http://schemas.microsoft.com/office/drawing/2017/decorative" val="1"/>
                </a:ext>
              </a:extLst>
            </p:cNvPr>
            <p:cNvCxnSpPr>
              <a:cxnSpLocks/>
            </p:cNvCxnSpPr>
            <p:nvPr/>
          </p:nvCxnSpPr>
          <p:spPr>
            <a:xfrm flipH="1">
              <a:off x="9906318" y="620428"/>
              <a:ext cx="2103120"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9518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4" presetClass="path" presetSubtype="0" decel="100000" fill="hold" nodeType="withEffect">
                                  <p:stCondLst>
                                    <p:cond delay="0"/>
                                  </p:stCondLst>
                                  <p:childTnLst>
                                    <p:animMotion origin="layout" path="M -2.70833E-6 0.10023 L -2.70833E-6 2.22222E-6 " pathEditMode="relative" rAng="0" ptsTypes="AA">
                                      <p:cBhvr>
                                        <p:cTn id="9" dur="750" fill="hold"/>
                                        <p:tgtEl>
                                          <p:spTgt spid="23"/>
                                        </p:tgtEl>
                                        <p:attrNameLst>
                                          <p:attrName>ppt_x</p:attrName>
                                          <p:attrName>ppt_y</p:attrName>
                                        </p:attrNameLst>
                                      </p:cBhvr>
                                      <p:rCtr x="0" y="-6736"/>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64" presetClass="path" presetSubtype="0" decel="100000" fill="hold" grpId="1" nodeType="withEffect">
                                  <p:stCondLst>
                                    <p:cond delay="0"/>
                                  </p:stCondLst>
                                  <p:childTnLst>
                                    <p:animMotion origin="layout" path="M -2.70833E-6 0.10023 L -2.70833E-6 2.22222E-6 " pathEditMode="relative" rAng="0" ptsTypes="AA">
                                      <p:cBhvr>
                                        <p:cTn id="14" dur="750" fill="hold"/>
                                        <p:tgtEl>
                                          <p:spTgt spid="5"/>
                                        </p:tgtEl>
                                        <p:attrNameLst>
                                          <p:attrName>ppt_x</p:attrName>
                                          <p:attrName>ppt_y</p:attrName>
                                        </p:attrNameLst>
                                      </p:cBhvr>
                                      <p:rCtr x="0" y="-6736"/>
                                    </p:animMotion>
                                  </p:childTnLst>
                                </p:cTn>
                              </p:par>
                            </p:childTnLst>
                          </p:cTn>
                        </p:par>
                        <p:par>
                          <p:cTn id="15" fill="hold">
                            <p:stCondLst>
                              <p:cond delay="750"/>
                            </p:stCondLst>
                            <p:childTnLst>
                              <p:par>
                                <p:cTn id="16" presetID="2" presetClass="entr" presetSubtype="2" decel="100000" fill="hold" grpId="0" nodeType="afterEffect">
                                  <p:stCondLst>
                                    <p:cond delay="0"/>
                                  </p:stCondLst>
                                  <p:childTnLst>
                                    <p:set>
                                      <p:cBhvr>
                                        <p:cTn id="17" dur="1" fill="hold">
                                          <p:stCondLst>
                                            <p:cond delay="0"/>
                                          </p:stCondLst>
                                        </p:cTn>
                                        <p:tgtEl>
                                          <p:spTgt spid="63"/>
                                        </p:tgtEl>
                                        <p:attrNameLst>
                                          <p:attrName>style.visibility</p:attrName>
                                        </p:attrNameLst>
                                      </p:cBhvr>
                                      <p:to>
                                        <p:strVal val="visible"/>
                                      </p:to>
                                    </p:set>
                                    <p:anim calcmode="lin" valueType="num">
                                      <p:cBhvr additive="base">
                                        <p:cTn id="18" dur="500" fill="hold"/>
                                        <p:tgtEl>
                                          <p:spTgt spid="63"/>
                                        </p:tgtEl>
                                        <p:attrNameLst>
                                          <p:attrName>ppt_x</p:attrName>
                                        </p:attrNameLst>
                                      </p:cBhvr>
                                      <p:tavLst>
                                        <p:tav tm="0">
                                          <p:val>
                                            <p:strVal val="1+#ppt_w/2"/>
                                          </p:val>
                                        </p:tav>
                                        <p:tav tm="100000">
                                          <p:val>
                                            <p:strVal val="#ppt_x"/>
                                          </p:val>
                                        </p:tav>
                                      </p:tavLst>
                                    </p:anim>
                                    <p:anim calcmode="lin" valueType="num">
                                      <p:cBhvr additive="base">
                                        <p:cTn id="19" dur="500" fill="hold"/>
                                        <p:tgtEl>
                                          <p:spTgt spid="63"/>
                                        </p:tgtEl>
                                        <p:attrNameLst>
                                          <p:attrName>ppt_y</p:attrName>
                                        </p:attrNameLst>
                                      </p:cBhvr>
                                      <p:tavLst>
                                        <p:tav tm="0">
                                          <p:val>
                                            <p:strVal val="#ppt_y"/>
                                          </p:val>
                                        </p:tav>
                                        <p:tav tm="100000">
                                          <p:val>
                                            <p:strVal val="#ppt_y"/>
                                          </p:val>
                                        </p:tav>
                                      </p:tavLst>
                                    </p:anim>
                                  </p:childTnLst>
                                </p:cTn>
                              </p:par>
                              <p:par>
                                <p:cTn id="20" presetID="2" presetClass="entr" presetSubtype="2" decel="100000" fill="hold" nodeType="withEffect">
                                  <p:stCondLst>
                                    <p:cond delay="0"/>
                                  </p:stCondLst>
                                  <p:childTnLst>
                                    <p:set>
                                      <p:cBhvr>
                                        <p:cTn id="21" dur="1" fill="hold">
                                          <p:stCondLst>
                                            <p:cond delay="0"/>
                                          </p:stCondLst>
                                        </p:cTn>
                                        <p:tgtEl>
                                          <p:spTgt spid="64"/>
                                        </p:tgtEl>
                                        <p:attrNameLst>
                                          <p:attrName>style.visibility</p:attrName>
                                        </p:attrNameLst>
                                      </p:cBhvr>
                                      <p:to>
                                        <p:strVal val="visible"/>
                                      </p:to>
                                    </p:set>
                                    <p:anim calcmode="lin" valueType="num">
                                      <p:cBhvr additive="base">
                                        <p:cTn id="22" dur="500" fill="hold"/>
                                        <p:tgtEl>
                                          <p:spTgt spid="64"/>
                                        </p:tgtEl>
                                        <p:attrNameLst>
                                          <p:attrName>ppt_x</p:attrName>
                                        </p:attrNameLst>
                                      </p:cBhvr>
                                      <p:tavLst>
                                        <p:tav tm="0">
                                          <p:val>
                                            <p:strVal val="1+#ppt_w/2"/>
                                          </p:val>
                                        </p:tav>
                                        <p:tav tm="100000">
                                          <p:val>
                                            <p:strVal val="#ppt_x"/>
                                          </p:val>
                                        </p:tav>
                                      </p:tavLst>
                                    </p:anim>
                                    <p:anim calcmode="lin" valueType="num">
                                      <p:cBhvr additive="base">
                                        <p:cTn id="23" dur="500" fill="hold"/>
                                        <p:tgtEl>
                                          <p:spTgt spid="64"/>
                                        </p:tgtEl>
                                        <p:attrNameLst>
                                          <p:attrName>ppt_y</p:attrName>
                                        </p:attrNameLst>
                                      </p:cBhvr>
                                      <p:tavLst>
                                        <p:tav tm="0">
                                          <p:val>
                                            <p:strVal val="#ppt_y"/>
                                          </p:val>
                                        </p:tav>
                                        <p:tav tm="100000">
                                          <p:val>
                                            <p:strVal val="#ppt_y"/>
                                          </p:val>
                                        </p:tav>
                                      </p:tavLst>
                                    </p:anim>
                                  </p:childTnLst>
                                </p:cTn>
                              </p:par>
                              <p:par>
                                <p:cTn id="24" presetID="2" presetClass="entr" presetSubtype="2" decel="100000" fill="hold" nodeType="withEffect">
                                  <p:stCondLst>
                                    <p:cond delay="0"/>
                                  </p:stCondLst>
                                  <p:childTnLst>
                                    <p:set>
                                      <p:cBhvr>
                                        <p:cTn id="25" dur="1" fill="hold">
                                          <p:stCondLst>
                                            <p:cond delay="0"/>
                                          </p:stCondLst>
                                        </p:cTn>
                                        <p:tgtEl>
                                          <p:spTgt spid="68"/>
                                        </p:tgtEl>
                                        <p:attrNameLst>
                                          <p:attrName>style.visibility</p:attrName>
                                        </p:attrNameLst>
                                      </p:cBhvr>
                                      <p:to>
                                        <p:strVal val="visible"/>
                                      </p:to>
                                    </p:set>
                                    <p:anim calcmode="lin" valueType="num">
                                      <p:cBhvr additive="base">
                                        <p:cTn id="26" dur="500" fill="hold"/>
                                        <p:tgtEl>
                                          <p:spTgt spid="68"/>
                                        </p:tgtEl>
                                        <p:attrNameLst>
                                          <p:attrName>ppt_x</p:attrName>
                                        </p:attrNameLst>
                                      </p:cBhvr>
                                      <p:tavLst>
                                        <p:tav tm="0">
                                          <p:val>
                                            <p:strVal val="1+#ppt_w/2"/>
                                          </p:val>
                                        </p:tav>
                                        <p:tav tm="100000">
                                          <p:val>
                                            <p:strVal val="#ppt_x"/>
                                          </p:val>
                                        </p:tav>
                                      </p:tavLst>
                                    </p:anim>
                                    <p:anim calcmode="lin" valueType="num">
                                      <p:cBhvr additive="base">
                                        <p:cTn id="27" dur="500" fill="hold"/>
                                        <p:tgtEl>
                                          <p:spTgt spid="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8682" y="3525333"/>
            <a:ext cx="9630389" cy="800219"/>
          </a:xfrm>
        </p:spPr>
        <p:txBody>
          <a:bodyPr/>
          <a:lstStyle/>
          <a:p>
            <a:r>
              <a:rPr lang="en-US" sz="4000" dirty="0"/>
              <a:t>Govern</a:t>
            </a:r>
            <a:endParaRPr lang="en-US" sz="4000" dirty="0">
              <a:solidFill>
                <a:schemeClr val="accent5"/>
              </a:solidFill>
            </a:endParaRPr>
          </a:p>
        </p:txBody>
      </p:sp>
    </p:spTree>
    <p:extLst>
      <p:ext uri="{BB962C8B-B14F-4D97-AF65-F5344CB8AC3E}">
        <p14:creationId xmlns:p14="http://schemas.microsoft.com/office/powerpoint/2010/main" val="3737675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693F3-4527-4D00-9354-2D16BB9FDC13}"/>
              </a:ext>
            </a:extLst>
          </p:cNvPr>
          <p:cNvSpPr>
            <a:spLocks noGrp="1"/>
          </p:cNvSpPr>
          <p:nvPr>
            <p:ph type="title"/>
          </p:nvPr>
        </p:nvSpPr>
        <p:spPr/>
        <p:txBody>
          <a:bodyPr/>
          <a:lstStyle/>
          <a:p>
            <a:r>
              <a:rPr lang="en-US"/>
              <a:t>Govern</a:t>
            </a:r>
          </a:p>
        </p:txBody>
      </p:sp>
      <p:sp>
        <p:nvSpPr>
          <p:cNvPr id="5" name="Rectangle 4">
            <a:extLst>
              <a:ext uri="{FF2B5EF4-FFF2-40B4-BE49-F238E27FC236}">
                <a16:creationId xmlns:a16="http://schemas.microsoft.com/office/drawing/2014/main" id="{7FC4D195-9D60-4C0E-B8B6-4F07D0FC8BAA}"/>
              </a:ext>
            </a:extLst>
          </p:cNvPr>
          <p:cNvSpPr/>
          <p:nvPr/>
        </p:nvSpPr>
        <p:spPr>
          <a:xfrm>
            <a:off x="588263" y="1198308"/>
            <a:ext cx="7919234" cy="1077218"/>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Adopting the cloud is a journey, not a destination. Along the way, there are clear milestones and tangible business benefits. The final state of cloud adoption is unknown when a company begins the journey. Cloud governance creates guardrails that keep the company on a safe path throughout the journey.</a:t>
            </a:r>
            <a:endPar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31" name="Rectangle: Rounded Corners 30">
            <a:extLst>
              <a:ext uri="{FF2B5EF4-FFF2-40B4-BE49-F238E27FC236}">
                <a16:creationId xmlns:a16="http://schemas.microsoft.com/office/drawing/2014/main" id="{9FC61DF3-49C8-4FAD-82C2-64957F574FAE}"/>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oup 31" descr="Ready">
            <a:extLst>
              <a:ext uri="{FF2B5EF4-FFF2-40B4-BE49-F238E27FC236}">
                <a16:creationId xmlns:a16="http://schemas.microsoft.com/office/drawing/2014/main" id="{CA8571EB-0F32-41CD-99A7-A47959D3993A}"/>
              </a:ext>
            </a:extLst>
          </p:cNvPr>
          <p:cNvGrpSpPr/>
          <p:nvPr/>
        </p:nvGrpSpPr>
        <p:grpSpPr>
          <a:xfrm>
            <a:off x="9310370" y="395708"/>
            <a:ext cx="1228859" cy="437524"/>
            <a:chOff x="6345065" y="2909875"/>
            <a:chExt cx="2323170" cy="827144"/>
          </a:xfrm>
        </p:grpSpPr>
        <p:sp>
          <p:nvSpPr>
            <p:cNvPr id="33" name="Rectangle: Rounded Corners 32">
              <a:extLst>
                <a:ext uri="{FF2B5EF4-FFF2-40B4-BE49-F238E27FC236}">
                  <a16:creationId xmlns:a16="http://schemas.microsoft.com/office/drawing/2014/main" id="{9B1C3D28-17DC-4BD7-B4D5-0834B67F3C0F}"/>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3ABD2452-BD0D-4014-9E5E-13FDD7E5564C}"/>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35" name="check 3" title="Icon of a checkmark with a circle around it">
              <a:extLst>
                <a:ext uri="{FF2B5EF4-FFF2-40B4-BE49-F238E27FC236}">
                  <a16:creationId xmlns:a16="http://schemas.microsoft.com/office/drawing/2014/main" id="{50633937-C6BB-4EDF-B9BD-1F388C576A25}"/>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6" name="Group 35" descr="Plan">
            <a:extLst>
              <a:ext uri="{FF2B5EF4-FFF2-40B4-BE49-F238E27FC236}">
                <a16:creationId xmlns:a16="http://schemas.microsoft.com/office/drawing/2014/main" id="{C8F6240E-6679-4355-A1B1-46B46431AD77}"/>
              </a:ext>
            </a:extLst>
          </p:cNvPr>
          <p:cNvGrpSpPr/>
          <p:nvPr/>
        </p:nvGrpSpPr>
        <p:grpSpPr>
          <a:xfrm>
            <a:off x="8011157" y="395708"/>
            <a:ext cx="1226203" cy="437524"/>
            <a:chOff x="3716688" y="2901128"/>
            <a:chExt cx="2318149" cy="827144"/>
          </a:xfrm>
        </p:grpSpPr>
        <p:sp>
          <p:nvSpPr>
            <p:cNvPr id="37" name="Rectangle: Rounded Corners 36">
              <a:extLst>
                <a:ext uri="{FF2B5EF4-FFF2-40B4-BE49-F238E27FC236}">
                  <a16:creationId xmlns:a16="http://schemas.microsoft.com/office/drawing/2014/main" id="{25B5AFF5-26C8-4A55-B132-AA85FE121CF2}"/>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TextBox 37">
              <a:extLst>
                <a:ext uri="{FF2B5EF4-FFF2-40B4-BE49-F238E27FC236}">
                  <a16:creationId xmlns:a16="http://schemas.microsoft.com/office/drawing/2014/main" id="{A58B2986-4436-4EFF-B782-60B538E91A3D}"/>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9" name="BulletedList_E8FD" title="Icon of a bulleted list">
              <a:extLst>
                <a:ext uri="{FF2B5EF4-FFF2-40B4-BE49-F238E27FC236}">
                  <a16:creationId xmlns:a16="http://schemas.microsoft.com/office/drawing/2014/main" id="{4430E338-44A2-466A-B9D5-5BF632E06891}"/>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0" name="Group 39" descr="Adpot">
            <a:extLst>
              <a:ext uri="{FF2B5EF4-FFF2-40B4-BE49-F238E27FC236}">
                <a16:creationId xmlns:a16="http://schemas.microsoft.com/office/drawing/2014/main" id="{471FFED9-A1B0-4791-96B7-13A1565D7A41}"/>
              </a:ext>
            </a:extLst>
          </p:cNvPr>
          <p:cNvGrpSpPr/>
          <p:nvPr/>
        </p:nvGrpSpPr>
        <p:grpSpPr>
          <a:xfrm>
            <a:off x="10622288" y="395708"/>
            <a:ext cx="1206105" cy="437524"/>
            <a:chOff x="9006021" y="2909875"/>
            <a:chExt cx="2280155" cy="827144"/>
          </a:xfrm>
        </p:grpSpPr>
        <p:sp>
          <p:nvSpPr>
            <p:cNvPr id="41" name="Rectangle: Rounded Corners 40">
              <a:extLst>
                <a:ext uri="{FF2B5EF4-FFF2-40B4-BE49-F238E27FC236}">
                  <a16:creationId xmlns:a16="http://schemas.microsoft.com/office/drawing/2014/main" id="{AFE67189-89FA-4E91-8D2A-AAFBA90341B1}"/>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Rectangle 41">
              <a:extLst>
                <a:ext uri="{FF2B5EF4-FFF2-40B4-BE49-F238E27FC236}">
                  <a16:creationId xmlns:a16="http://schemas.microsoft.com/office/drawing/2014/main" id="{531E4E39-156C-4186-BC9F-26C73DC507CD}"/>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43" name="arrow_3" title="Icon of an arrow pointing down at a line">
              <a:extLst>
                <a:ext uri="{FF2B5EF4-FFF2-40B4-BE49-F238E27FC236}">
                  <a16:creationId xmlns:a16="http://schemas.microsoft.com/office/drawing/2014/main" id="{A628BDC1-7D50-4A65-8433-E1603FEDFB0E}"/>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4" name="Group 43" descr="Define Strategy">
            <a:extLst>
              <a:ext uri="{FF2B5EF4-FFF2-40B4-BE49-F238E27FC236}">
                <a16:creationId xmlns:a16="http://schemas.microsoft.com/office/drawing/2014/main" id="{8F35A238-1664-4D76-BDEC-DD08D9DA482F}"/>
              </a:ext>
            </a:extLst>
          </p:cNvPr>
          <p:cNvGrpSpPr/>
          <p:nvPr/>
        </p:nvGrpSpPr>
        <p:grpSpPr>
          <a:xfrm>
            <a:off x="6629115" y="312170"/>
            <a:ext cx="1226203" cy="604598"/>
            <a:chOff x="1103923" y="2743198"/>
            <a:chExt cx="2318149" cy="1143000"/>
          </a:xfrm>
        </p:grpSpPr>
        <p:sp>
          <p:nvSpPr>
            <p:cNvPr id="45" name="Rectangle: Rounded Corners 44">
              <a:extLst>
                <a:ext uri="{FF2B5EF4-FFF2-40B4-BE49-F238E27FC236}">
                  <a16:creationId xmlns:a16="http://schemas.microsoft.com/office/drawing/2014/main" id="{A2611852-804C-49DD-B7B4-C7CE14347DF3}"/>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6" name="plan" title="Icon of a circle with an arrow projecting from it between two exes">
              <a:extLst>
                <a:ext uri="{FF2B5EF4-FFF2-40B4-BE49-F238E27FC236}">
                  <a16:creationId xmlns:a16="http://schemas.microsoft.com/office/drawing/2014/main" id="{8449B76F-23D6-4E99-AD7E-383B956130B1}"/>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7" name="TextBox 46">
              <a:extLst>
                <a:ext uri="{FF2B5EF4-FFF2-40B4-BE49-F238E27FC236}">
                  <a16:creationId xmlns:a16="http://schemas.microsoft.com/office/drawing/2014/main" id="{01834C65-5CCB-49DE-BA81-77D2FB36C759}"/>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48" name="Rectangle: Rounded Corners 47">
            <a:extLst>
              <a:ext uri="{FF2B5EF4-FFF2-40B4-BE49-F238E27FC236}">
                <a16:creationId xmlns:a16="http://schemas.microsoft.com/office/drawing/2014/main" id="{A647FCA9-3E92-42C0-8EAB-C52289948256}"/>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9" name="Group 48" descr="Manage">
            <a:extLst>
              <a:ext uri="{FF2B5EF4-FFF2-40B4-BE49-F238E27FC236}">
                <a16:creationId xmlns:a16="http://schemas.microsoft.com/office/drawing/2014/main" id="{866FD23A-E6B6-419F-AE56-EA95BB678F35}"/>
              </a:ext>
            </a:extLst>
          </p:cNvPr>
          <p:cNvGrpSpPr/>
          <p:nvPr/>
        </p:nvGrpSpPr>
        <p:grpSpPr>
          <a:xfrm>
            <a:off x="9954953" y="1093250"/>
            <a:ext cx="1228859" cy="437524"/>
            <a:chOff x="6172864" y="5454930"/>
            <a:chExt cx="2323170" cy="827144"/>
          </a:xfrm>
        </p:grpSpPr>
        <p:sp>
          <p:nvSpPr>
            <p:cNvPr id="50" name="Rectangle: Rounded Corners 49">
              <a:extLst>
                <a:ext uri="{FF2B5EF4-FFF2-40B4-BE49-F238E27FC236}">
                  <a16:creationId xmlns:a16="http://schemas.microsoft.com/office/drawing/2014/main" id="{B2FD86A2-AEC8-4F8E-8D52-F4F8BEC6FB57}"/>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Trackers_EADF_bidi" title="Icon of a clipboard with a checklist on it">
              <a:extLst>
                <a:ext uri="{FF2B5EF4-FFF2-40B4-BE49-F238E27FC236}">
                  <a16:creationId xmlns:a16="http://schemas.microsoft.com/office/drawing/2014/main" id="{1C0AD484-41F7-49ED-8102-CEC7CED29F06}"/>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1BFD426B-8F61-4FB2-B27B-6E3B0B7A831D}"/>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53" name="Group 52" descr="Govern">
            <a:extLst>
              <a:ext uri="{FF2B5EF4-FFF2-40B4-BE49-F238E27FC236}">
                <a16:creationId xmlns:a16="http://schemas.microsoft.com/office/drawing/2014/main" id="{47CABD4F-65BA-427F-B198-7DBE9D8ACC71}"/>
              </a:ext>
            </a:extLst>
          </p:cNvPr>
          <p:cNvGrpSpPr/>
          <p:nvPr/>
        </p:nvGrpSpPr>
        <p:grpSpPr>
          <a:xfrm>
            <a:off x="8655740" y="1093250"/>
            <a:ext cx="1226203" cy="437524"/>
            <a:chOff x="3716688" y="5454930"/>
            <a:chExt cx="2318149" cy="827144"/>
          </a:xfrm>
        </p:grpSpPr>
        <p:sp>
          <p:nvSpPr>
            <p:cNvPr id="54" name="Rectangle: Rounded Corners 53">
              <a:extLst>
                <a:ext uri="{FF2B5EF4-FFF2-40B4-BE49-F238E27FC236}">
                  <a16:creationId xmlns:a16="http://schemas.microsoft.com/office/drawing/2014/main" id="{40C9B3D8-9AF4-4970-BCBF-7E26C0889E31}"/>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Org_ECA6" title="Icon of three boxes in a bracket chart">
              <a:extLst>
                <a:ext uri="{FF2B5EF4-FFF2-40B4-BE49-F238E27FC236}">
                  <a16:creationId xmlns:a16="http://schemas.microsoft.com/office/drawing/2014/main" id="{1C683519-F59E-49B9-903E-855C34D72422}"/>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6" name="TextBox 55">
              <a:extLst>
                <a:ext uri="{FF2B5EF4-FFF2-40B4-BE49-F238E27FC236}">
                  <a16:creationId xmlns:a16="http://schemas.microsoft.com/office/drawing/2014/main" id="{1CE2736E-6031-4F35-A3AA-FD1294C7C296}"/>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57" name="Rectangle 56">
            <a:extLst>
              <a:ext uri="{FF2B5EF4-FFF2-40B4-BE49-F238E27FC236}">
                <a16:creationId xmlns:a16="http://schemas.microsoft.com/office/drawing/2014/main" id="{C369F06A-6933-4E4B-BCA4-34B2DCC2E520}"/>
              </a:ext>
              <a:ext uri="{C183D7F6-B498-43B3-948B-1728B52AA6E4}">
                <adec:decorative xmlns:adec="http://schemas.microsoft.com/office/drawing/2017/decorative" val="1"/>
              </a:ext>
            </a:extLst>
          </p:cNvPr>
          <p:cNvSpPr/>
          <p:nvPr/>
        </p:nvSpPr>
        <p:spPr bwMode="auto">
          <a:xfrm>
            <a:off x="6547958" y="217743"/>
            <a:ext cx="5399412" cy="741108"/>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B172C744-9FC4-401F-A721-9F7334C00961}"/>
              </a:ext>
              <a:ext uri="{C183D7F6-B498-43B3-948B-1728B52AA6E4}">
                <adec:decorative xmlns:adec="http://schemas.microsoft.com/office/drawing/2017/decorative" val="1"/>
              </a:ext>
            </a:extLst>
          </p:cNvPr>
          <p:cNvSpPr/>
          <p:nvPr/>
        </p:nvSpPr>
        <p:spPr bwMode="auto">
          <a:xfrm>
            <a:off x="9944100" y="1054100"/>
            <a:ext cx="1257300" cy="527050"/>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Freeform: Shape 58">
            <a:extLst>
              <a:ext uri="{FF2B5EF4-FFF2-40B4-BE49-F238E27FC236}">
                <a16:creationId xmlns:a16="http://schemas.microsoft.com/office/drawing/2014/main" id="{D05EF9C2-3E4E-4D14-A398-7C69D4B8CF5B}"/>
              </a:ext>
            </a:extLst>
          </p:cNvPr>
          <p:cNvSpPr/>
          <p:nvPr/>
        </p:nvSpPr>
        <p:spPr>
          <a:xfrm>
            <a:off x="588263" y="2629969"/>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lvl="0" defTabSz="1155700">
              <a:lnSpc>
                <a:spcPct val="90000"/>
              </a:lnSpc>
              <a:spcBef>
                <a:spcPct val="0"/>
              </a:spcBef>
              <a:spcAft>
                <a:spcPct val="35000"/>
              </a:spcAft>
              <a:defRPr/>
            </a:pPr>
            <a:r>
              <a:rPr lang="en-US" sz="1800" dirty="0">
                <a:solidFill>
                  <a:srgbClr val="FFFFFF"/>
                </a:solidFill>
                <a:latin typeface="Segoe UI Semibold"/>
              </a:rPr>
              <a:t>Establish your methodology: </a:t>
            </a:r>
          </a:p>
          <a:p>
            <a:pPr marL="285750" lvl="0" indent="-285750" defTabSz="1155700">
              <a:lnSpc>
                <a:spcPct val="90000"/>
              </a:lnSpc>
              <a:spcBef>
                <a:spcPct val="0"/>
              </a:spcBef>
              <a:spcAft>
                <a:spcPct val="35000"/>
              </a:spcAft>
              <a:buFont typeface="Arial" panose="020B0604020202020204" pitchFamily="34" charset="0"/>
              <a:buChar char="•"/>
              <a:defRPr/>
            </a:pPr>
            <a:endParaRPr lang="en-GB" sz="1050" dirty="0">
              <a:solidFill>
                <a:srgbClr val="FFFFFF"/>
              </a:solidFill>
            </a:endParaRPr>
          </a:p>
          <a:p>
            <a:pPr marL="285750" lvl="0" indent="-285750" defTabSz="1155700">
              <a:lnSpc>
                <a:spcPct val="90000"/>
              </a:lnSpc>
              <a:spcBef>
                <a:spcPct val="0"/>
              </a:spcBef>
              <a:spcAft>
                <a:spcPct val="35000"/>
              </a:spcAft>
              <a:buFont typeface="Arial" panose="020B0604020202020204" pitchFamily="34" charset="0"/>
              <a:buChar char="•"/>
              <a:defRPr/>
            </a:pPr>
            <a:endParaRPr lang="en-GB" sz="1600" dirty="0">
              <a:solidFill>
                <a:srgbClr val="FFFFFF"/>
              </a:solidFill>
            </a:endParaRPr>
          </a:p>
          <a:p>
            <a:pPr marL="285750" lvl="0" indent="-285750" defTabSz="1155700">
              <a:lnSpc>
                <a:spcPct val="90000"/>
              </a:lnSpc>
              <a:spcBef>
                <a:spcPct val="0"/>
              </a:spcBef>
              <a:spcAft>
                <a:spcPct val="35000"/>
              </a:spcAft>
              <a:buFont typeface="Arial" panose="020B0604020202020204" pitchFamily="34" charset="0"/>
              <a:buChar char="•"/>
              <a:defRPr/>
            </a:pPr>
            <a:r>
              <a:rPr lang="en-GB" sz="1600" dirty="0">
                <a:solidFill>
                  <a:srgbClr val="FFFFFF"/>
                </a:solidFill>
              </a:rPr>
              <a:t>Establish a basic understanding of the methodology that drives cloud governance in the Cloud Adoption Framework to begin thinking through the end state solution.</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AA62D27A-8D45-4789-96FA-BC1160A68E4E}"/>
              </a:ext>
            </a:extLst>
          </p:cNvPr>
          <p:cNvSpPr/>
          <p:nvPr/>
        </p:nvSpPr>
        <p:spPr>
          <a:xfrm>
            <a:off x="3395133" y="2629968"/>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bg2">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lvl="1" defTabSz="1155700">
              <a:lnSpc>
                <a:spcPct val="90000"/>
              </a:lnSpc>
              <a:spcBef>
                <a:spcPct val="0"/>
              </a:spcBef>
              <a:spcAft>
                <a:spcPct val="35000"/>
              </a:spcAft>
              <a:defRPr/>
            </a:pPr>
            <a:r>
              <a:rPr lang="en-GB" sz="1800" dirty="0">
                <a:solidFill>
                  <a:srgbClr val="FFFFFF"/>
                </a:solidFill>
                <a:latin typeface="Segoe UI Semibold"/>
              </a:rPr>
              <a:t>Use the governance benchmark tool:</a:t>
            </a:r>
            <a:r>
              <a:rPr lang="en-US" sz="1800" dirty="0">
                <a:solidFill>
                  <a:srgbClr val="FFFFFF"/>
                </a:solidFill>
                <a:latin typeface="Segoe UI Semibold"/>
              </a:rPr>
              <a:t> </a:t>
            </a:r>
            <a:br>
              <a:rPr kumimoji="0" lang="en-US" sz="1800" b="0" i="0" u="none" strike="noStrike" kern="1200" cap="none" spc="0" normalizeH="0" baseline="0" noProof="0" dirty="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dirty="0">
              <a:ln>
                <a:noFill/>
              </a:ln>
              <a:solidFill>
                <a:srgbClr val="FFFFFF"/>
              </a:solidFill>
              <a:effectLst/>
              <a:uLnTx/>
              <a:uFillTx/>
              <a:latin typeface="Segoe UI Semibold"/>
              <a:ea typeface="+mn-ea"/>
              <a:cs typeface="+mn-cs"/>
            </a:endParaRPr>
          </a:p>
          <a:p>
            <a:pPr marL="171450" lvl="1" indent="-171450" defTabSz="666750">
              <a:lnSpc>
                <a:spcPct val="90000"/>
              </a:lnSpc>
              <a:spcBef>
                <a:spcPct val="0"/>
              </a:spcBef>
              <a:spcAft>
                <a:spcPct val="15000"/>
              </a:spcAft>
              <a:buFont typeface="Arial" panose="020B0604020202020204" pitchFamily="34" charset="0"/>
              <a:buChar char="•"/>
              <a:defRPr/>
            </a:pPr>
            <a:endParaRPr lang="en-GB" sz="1600" dirty="0">
              <a:solidFill>
                <a:srgbClr val="FFFFFF"/>
              </a:solidFill>
            </a:endParaRPr>
          </a:p>
          <a:p>
            <a:pPr marL="171450" lvl="1" indent="-171450" defTabSz="666750">
              <a:lnSpc>
                <a:spcPct val="90000"/>
              </a:lnSpc>
              <a:spcBef>
                <a:spcPct val="0"/>
              </a:spcBef>
              <a:spcAft>
                <a:spcPct val="15000"/>
              </a:spcAft>
              <a:buFont typeface="Arial" panose="020B0604020202020204" pitchFamily="34" charset="0"/>
              <a:buChar char="•"/>
              <a:defRPr/>
            </a:pPr>
            <a:r>
              <a:rPr lang="en-GB" sz="1600" dirty="0">
                <a:solidFill>
                  <a:srgbClr val="FFFFFF"/>
                </a:solidFill>
              </a:rPr>
              <a:t>Assess your current state and future state to establish a vision for applying the framework.</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13822016-5FA6-404B-A0C4-876E4CC3E18B}"/>
              </a:ext>
            </a:extLst>
          </p:cNvPr>
          <p:cNvSpPr/>
          <p:nvPr/>
        </p:nvSpPr>
        <p:spPr>
          <a:xfrm>
            <a:off x="9008873" y="2636508"/>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bg2">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lvl="1" defTabSz="1155700">
              <a:lnSpc>
                <a:spcPct val="90000"/>
              </a:lnSpc>
              <a:spcBef>
                <a:spcPct val="0"/>
              </a:spcBef>
              <a:spcAft>
                <a:spcPct val="35000"/>
              </a:spcAft>
              <a:defRPr/>
            </a:pPr>
            <a:r>
              <a:rPr lang="en-GB" sz="1800" dirty="0">
                <a:solidFill>
                  <a:srgbClr val="FFFFFF"/>
                </a:solidFill>
                <a:latin typeface="Segoe UI Semibold"/>
              </a:rPr>
              <a:t>Improve your initial governance foundation:</a:t>
            </a:r>
            <a:br>
              <a:rPr kumimoji="0" lang="en-US" sz="1800" b="0" i="0" u="none" strike="noStrike" kern="1200" cap="none" spc="0" normalizeH="0" baseline="0" noProof="0" dirty="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dirty="0">
              <a:ln>
                <a:noFill/>
              </a:ln>
              <a:solidFill>
                <a:srgbClr val="FFFFFF"/>
              </a:solidFill>
              <a:effectLst/>
              <a:uLnTx/>
              <a:uFillTx/>
              <a:latin typeface="Segoe UI Semibold"/>
              <a:ea typeface="+mn-ea"/>
              <a:cs typeface="+mn-cs"/>
            </a:endParaRPr>
          </a:p>
          <a:p>
            <a:pPr marL="171450" lvl="1" indent="-171450" defTabSz="666750">
              <a:lnSpc>
                <a:spcPct val="90000"/>
              </a:lnSpc>
              <a:spcBef>
                <a:spcPct val="0"/>
              </a:spcBef>
              <a:spcAft>
                <a:spcPct val="15000"/>
              </a:spcAft>
              <a:buFont typeface="Arial" panose="020B0604020202020204" pitchFamily="34" charset="0"/>
              <a:buChar char="•"/>
              <a:defRPr/>
            </a:pPr>
            <a:r>
              <a:rPr lang="en-GB" sz="1600" dirty="0">
                <a:solidFill>
                  <a:srgbClr val="FFFFFF"/>
                </a:solidFill>
              </a:rPr>
              <a:t>Throughout implementation of the cloud adoption plan, iteratively add governance controls to address tangible risks as you progress toward the end state.</a:t>
            </a:r>
            <a:endParaRPr lang="en-US" sz="1600" dirty="0">
              <a:solidFill>
                <a:srgbClr val="FFFFFF"/>
              </a:solidFill>
            </a:endParaRPr>
          </a:p>
        </p:txBody>
      </p:sp>
      <p:sp>
        <p:nvSpPr>
          <p:cNvPr id="62" name="Freeform: Shape 61">
            <a:extLst>
              <a:ext uri="{FF2B5EF4-FFF2-40B4-BE49-F238E27FC236}">
                <a16:creationId xmlns:a16="http://schemas.microsoft.com/office/drawing/2014/main" id="{11D2347D-06C8-4AA0-AE5C-625DEEFF7678}"/>
              </a:ext>
            </a:extLst>
          </p:cNvPr>
          <p:cNvSpPr/>
          <p:nvPr/>
        </p:nvSpPr>
        <p:spPr>
          <a:xfrm>
            <a:off x="6202003" y="2629967"/>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bg2">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lvl="1" defTabSz="1155700">
              <a:lnSpc>
                <a:spcPct val="90000"/>
              </a:lnSpc>
              <a:spcBef>
                <a:spcPct val="0"/>
              </a:spcBef>
              <a:spcAft>
                <a:spcPct val="35000"/>
              </a:spcAft>
              <a:defRPr/>
            </a:pPr>
            <a:r>
              <a:rPr lang="en-GB" sz="1800" dirty="0">
                <a:solidFill>
                  <a:srgbClr val="FFFFFF"/>
                </a:solidFill>
                <a:latin typeface="Segoe UI Semibold"/>
              </a:rPr>
              <a:t>Establish an initial governance foundation</a:t>
            </a:r>
            <a:r>
              <a:rPr lang="en-US" sz="1800" dirty="0">
                <a:solidFill>
                  <a:srgbClr val="FFFFFF"/>
                </a:solidFill>
                <a:latin typeface="Segoe UI Semibold"/>
              </a:rPr>
              <a:t>: </a:t>
            </a:r>
            <a:br>
              <a:rPr kumimoji="0" lang="en-US" sz="1800" b="0" i="0" u="none" strike="noStrike" kern="1200" cap="none" spc="0" normalizeH="0" baseline="0" noProof="0" dirty="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dirty="0">
              <a:ln>
                <a:noFill/>
              </a:ln>
              <a:solidFill>
                <a:srgbClr val="FFFFFF"/>
              </a:solidFill>
              <a:effectLst/>
              <a:uLnTx/>
              <a:uFillTx/>
              <a:latin typeface="Segoe UI Semibold"/>
              <a:ea typeface="+mn-ea"/>
              <a:cs typeface="+mn-cs"/>
            </a:endParaRPr>
          </a:p>
          <a:p>
            <a:pPr marL="171450" lvl="1" indent="-171450" defTabSz="666750">
              <a:lnSpc>
                <a:spcPct val="90000"/>
              </a:lnSpc>
              <a:spcBef>
                <a:spcPct val="0"/>
              </a:spcBef>
              <a:spcAft>
                <a:spcPct val="15000"/>
              </a:spcAft>
              <a:buFont typeface="Arial" panose="020B0604020202020204" pitchFamily="34" charset="0"/>
              <a:buChar char="•"/>
              <a:defRPr/>
            </a:pPr>
            <a:r>
              <a:rPr lang="en-GB" sz="1600" dirty="0">
                <a:solidFill>
                  <a:srgbClr val="FFFFFF"/>
                </a:solidFill>
              </a:rPr>
              <a:t>Begin your governance journey with a small, easily implemented set of governance tools. This initial governance foundation is called a minimum viable product (MVP).</a:t>
            </a:r>
            <a:endParaRPr lang="en-US" sz="1600" dirty="0">
              <a:solidFill>
                <a:srgbClr val="FFFFFF"/>
              </a:solidFill>
            </a:endParaRPr>
          </a:p>
        </p:txBody>
      </p:sp>
    </p:spTree>
    <p:extLst>
      <p:ext uri="{BB962C8B-B14F-4D97-AF65-F5344CB8AC3E}">
        <p14:creationId xmlns:p14="http://schemas.microsoft.com/office/powerpoint/2010/main" val="112515096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35DDFD-A08A-413A-8192-FCB322E83CA7}"/>
              </a:ext>
            </a:extLst>
          </p:cNvPr>
          <p:cNvSpPr>
            <a:spLocks noGrp="1"/>
          </p:cNvSpPr>
          <p:nvPr>
            <p:ph type="title"/>
          </p:nvPr>
        </p:nvSpPr>
        <p:spPr>
          <a:xfrm>
            <a:off x="455501" y="625647"/>
            <a:ext cx="3563020" cy="338654"/>
          </a:xfrm>
        </p:spPr>
        <p:txBody>
          <a:bodyPr/>
          <a:lstStyle/>
          <a:p>
            <a:r>
              <a:rPr lang="en-US" dirty="0"/>
              <a:t>Governance model</a:t>
            </a:r>
          </a:p>
        </p:txBody>
      </p:sp>
      <p:sp>
        <p:nvSpPr>
          <p:cNvPr id="10" name="Text Placeholder 9">
            <a:extLst>
              <a:ext uri="{FF2B5EF4-FFF2-40B4-BE49-F238E27FC236}">
                <a16:creationId xmlns:a16="http://schemas.microsoft.com/office/drawing/2014/main" id="{EB55F5CB-1184-49ED-B4C2-1CA62B689C3A}"/>
              </a:ext>
            </a:extLst>
          </p:cNvPr>
          <p:cNvSpPr>
            <a:spLocks noGrp="1"/>
          </p:cNvSpPr>
          <p:nvPr>
            <p:ph sz="quarter" idx="10"/>
          </p:nvPr>
        </p:nvSpPr>
        <p:spPr>
          <a:xfrm>
            <a:off x="456861" y="1088753"/>
            <a:ext cx="9150501" cy="370575"/>
          </a:xfrm>
        </p:spPr>
        <p:txBody>
          <a:bodyPr/>
          <a:lstStyle/>
          <a:p>
            <a:pPr marL="0" indent="0">
              <a:buNone/>
            </a:pPr>
            <a:r>
              <a:rPr lang="en-US" sz="1960" spc="0" dirty="0">
                <a:solidFill>
                  <a:schemeClr val="tx2"/>
                </a:solidFill>
                <a:latin typeface="+mn-lt"/>
              </a:rPr>
              <a:t>Envision an end state – and incrementally build trust and confidence.</a:t>
            </a:r>
          </a:p>
        </p:txBody>
      </p:sp>
      <p:sp>
        <p:nvSpPr>
          <p:cNvPr id="100" name="Rectangle 99">
            <a:extLst>
              <a:ext uri="{FF2B5EF4-FFF2-40B4-BE49-F238E27FC236}">
                <a16:creationId xmlns:a16="http://schemas.microsoft.com/office/drawing/2014/main" id="{002007FE-5F12-4F8E-847C-C4566487E5D6}"/>
              </a:ext>
              <a:ext uri="{C183D7F6-B498-43B3-948B-1728B52AA6E4}">
                <adec:decorative xmlns:adec="http://schemas.microsoft.com/office/drawing/2017/decorative" val="1"/>
              </a:ext>
            </a:extLst>
          </p:cNvPr>
          <p:cNvSpPr/>
          <p:nvPr/>
        </p:nvSpPr>
        <p:spPr bwMode="auto">
          <a:xfrm>
            <a:off x="427038" y="1582908"/>
            <a:ext cx="11425858" cy="39958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Content Placeholder 1">
            <a:extLst>
              <a:ext uri="{FF2B5EF4-FFF2-40B4-BE49-F238E27FC236}">
                <a16:creationId xmlns:a16="http://schemas.microsoft.com/office/drawing/2014/main" id="{2311772A-A892-4A55-ADD7-561372AD037D}"/>
              </a:ext>
            </a:extLst>
          </p:cNvPr>
          <p:cNvSpPr>
            <a:spLocks noGrp="1"/>
          </p:cNvSpPr>
          <p:nvPr>
            <p:ph sz="quarter" idx="11"/>
          </p:nvPr>
        </p:nvSpPr>
        <p:spPr>
          <a:xfrm>
            <a:off x="820635" y="1750635"/>
            <a:ext cx="945315" cy="472601"/>
          </a:xfrm>
        </p:spPr>
        <p:txBody>
          <a:bodyPr/>
          <a:lstStyle/>
          <a:p>
            <a:pPr lvl="0">
              <a:lnSpc>
                <a:spcPts val="2353"/>
              </a:lnSpc>
              <a:defRPr/>
            </a:pPr>
            <a:r>
              <a:rPr lang="en-US" sz="1961" spc="0" dirty="0">
                <a:latin typeface="Segoe UI"/>
              </a:rPr>
              <a:t>Govern</a:t>
            </a:r>
            <a:endParaRPr lang="en-US" dirty="0"/>
          </a:p>
        </p:txBody>
      </p:sp>
      <p:sp>
        <p:nvSpPr>
          <p:cNvPr id="3" name="Content Placeholder 2">
            <a:extLst>
              <a:ext uri="{FF2B5EF4-FFF2-40B4-BE49-F238E27FC236}">
                <a16:creationId xmlns:a16="http://schemas.microsoft.com/office/drawing/2014/main" id="{ADCD9B95-95CC-43E9-B1A0-D2D72BF4BD66}"/>
              </a:ext>
            </a:extLst>
          </p:cNvPr>
          <p:cNvSpPr>
            <a:spLocks noGrp="1"/>
          </p:cNvSpPr>
          <p:nvPr>
            <p:ph sz="quarter" idx="12"/>
          </p:nvPr>
        </p:nvSpPr>
        <p:spPr>
          <a:xfrm>
            <a:off x="4689940" y="1755821"/>
            <a:ext cx="2965621" cy="457245"/>
          </a:xfrm>
        </p:spPr>
        <p:txBody>
          <a:bodyPr/>
          <a:lstStyle/>
          <a:p>
            <a:pPr lvl="0" algn="ctr">
              <a:lnSpc>
                <a:spcPts val="2353"/>
              </a:lnSpc>
              <a:defRPr/>
            </a:pPr>
            <a:r>
              <a:rPr lang="en-US" sz="1961" spc="0" dirty="0"/>
              <a:t>Define corporate policy</a:t>
            </a:r>
            <a:endParaRPr lang="en-US" dirty="0"/>
          </a:p>
        </p:txBody>
      </p:sp>
      <p:grpSp>
        <p:nvGrpSpPr>
          <p:cNvPr id="23" name="Graphic 21">
            <a:extLst>
              <a:ext uri="{FF2B5EF4-FFF2-40B4-BE49-F238E27FC236}">
                <a16:creationId xmlns:a16="http://schemas.microsoft.com/office/drawing/2014/main" id="{55572598-5E2D-44AD-83AF-19BC89A1DB17}"/>
              </a:ext>
              <a:ext uri="{C183D7F6-B498-43B3-948B-1728B52AA6E4}">
                <adec:decorative xmlns:adec="http://schemas.microsoft.com/office/drawing/2017/decorative" val="1"/>
              </a:ext>
            </a:extLst>
          </p:cNvPr>
          <p:cNvGrpSpPr/>
          <p:nvPr/>
        </p:nvGrpSpPr>
        <p:grpSpPr>
          <a:xfrm>
            <a:off x="1201011" y="2433638"/>
            <a:ext cx="678510" cy="678498"/>
            <a:chOff x="-429394" y="2467278"/>
            <a:chExt cx="1219222" cy="1219200"/>
          </a:xfrm>
        </p:grpSpPr>
        <p:sp>
          <p:nvSpPr>
            <p:cNvPr id="24" name="Freeform: Shape 23">
              <a:extLst>
                <a:ext uri="{FF2B5EF4-FFF2-40B4-BE49-F238E27FC236}">
                  <a16:creationId xmlns:a16="http://schemas.microsoft.com/office/drawing/2014/main" id="{EBF56010-8F1C-4CE0-8334-15359E0E010A}"/>
                </a:ext>
                <a:ext uri="{C183D7F6-B498-43B3-948B-1728B52AA6E4}">
                  <adec:decorative xmlns:adec="http://schemas.microsoft.com/office/drawing/2017/decorative" val="1"/>
                </a:ext>
              </a:extLst>
            </p:cNvPr>
            <p:cNvSpPr/>
            <p:nvPr/>
          </p:nvSpPr>
          <p:spPr>
            <a:xfrm>
              <a:off x="-345455" y="2467278"/>
              <a:ext cx="526922" cy="361187"/>
            </a:xfrm>
            <a:custGeom>
              <a:avLst/>
              <a:gdLst>
                <a:gd name="connsiteX0" fmla="*/ 525780 w 526922"/>
                <a:gd name="connsiteY0" fmla="*/ 114491 h 361187"/>
                <a:gd name="connsiteX1" fmla="*/ 526923 w 526922"/>
                <a:gd name="connsiteY1" fmla="*/ 114491 h 361187"/>
                <a:gd name="connsiteX2" fmla="*/ 526923 w 526922"/>
                <a:gd name="connsiteY2" fmla="*/ 0 h 361187"/>
                <a:gd name="connsiteX3" fmla="*/ 0 w 526922"/>
                <a:gd name="connsiteY3" fmla="*/ 304800 h 361187"/>
                <a:gd name="connsiteX4" fmla="*/ 97441 w 526922"/>
                <a:gd name="connsiteY4" fmla="*/ 361188 h 361187"/>
                <a:gd name="connsiteX5" fmla="*/ 525780 w 526922"/>
                <a:gd name="connsiteY5" fmla="*/ 114491 h 361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922" h="361187">
                  <a:moveTo>
                    <a:pt x="525780" y="114491"/>
                  </a:moveTo>
                  <a:cubicBezTo>
                    <a:pt x="526161" y="114491"/>
                    <a:pt x="526542" y="114491"/>
                    <a:pt x="526923" y="114491"/>
                  </a:cubicBezTo>
                  <a:lnTo>
                    <a:pt x="526923" y="0"/>
                  </a:lnTo>
                  <a:cubicBezTo>
                    <a:pt x="303086" y="0"/>
                    <a:pt x="111919" y="110585"/>
                    <a:pt x="0" y="304800"/>
                  </a:cubicBezTo>
                  <a:lnTo>
                    <a:pt x="97441" y="361188"/>
                  </a:lnTo>
                  <a:cubicBezTo>
                    <a:pt x="183166" y="213646"/>
                    <a:pt x="342805" y="114491"/>
                    <a:pt x="525780" y="114491"/>
                  </a:cubicBezTo>
                  <a:close/>
                </a:path>
              </a:pathLst>
            </a:custGeom>
            <a:solidFill>
              <a:srgbClr val="54C8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791A540C-5250-4402-9195-B59D421DBD12}"/>
                </a:ext>
                <a:ext uri="{C183D7F6-B498-43B3-948B-1728B52AA6E4}">
                  <adec:decorative xmlns:adec="http://schemas.microsoft.com/office/drawing/2017/decorative" val="1"/>
                </a:ext>
              </a:extLst>
            </p:cNvPr>
            <p:cNvSpPr/>
            <p:nvPr/>
          </p:nvSpPr>
          <p:spPr>
            <a:xfrm>
              <a:off x="-429394" y="2772078"/>
              <a:ext cx="181379" cy="609600"/>
            </a:xfrm>
            <a:custGeom>
              <a:avLst/>
              <a:gdLst>
                <a:gd name="connsiteX0" fmla="*/ 114419 w 181379"/>
                <a:gd name="connsiteY0" fmla="*/ 304990 h 609600"/>
                <a:gd name="connsiteX1" fmla="*/ 181380 w 181379"/>
                <a:gd name="connsiteY1" fmla="*/ 56388 h 609600"/>
                <a:gd name="connsiteX2" fmla="*/ 83939 w 181379"/>
                <a:gd name="connsiteY2" fmla="*/ 0 h 609600"/>
                <a:gd name="connsiteX3" fmla="*/ 83939 w 181379"/>
                <a:gd name="connsiteY3" fmla="*/ 609600 h 609600"/>
                <a:gd name="connsiteX4" fmla="*/ 181189 w 181379"/>
                <a:gd name="connsiteY4" fmla="*/ 553307 h 609600"/>
                <a:gd name="connsiteX5" fmla="*/ 114419 w 181379"/>
                <a:gd name="connsiteY5" fmla="*/ 30499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379" h="609600">
                  <a:moveTo>
                    <a:pt x="114419" y="304990"/>
                  </a:moveTo>
                  <a:cubicBezTo>
                    <a:pt x="114419" y="214313"/>
                    <a:pt x="138898" y="129445"/>
                    <a:pt x="181380" y="56388"/>
                  </a:cubicBezTo>
                  <a:lnTo>
                    <a:pt x="83939" y="0"/>
                  </a:lnTo>
                  <a:cubicBezTo>
                    <a:pt x="-27980" y="194215"/>
                    <a:pt x="-27980" y="415385"/>
                    <a:pt x="83939" y="609600"/>
                  </a:cubicBezTo>
                  <a:lnTo>
                    <a:pt x="181189" y="553307"/>
                  </a:lnTo>
                  <a:cubicBezTo>
                    <a:pt x="138803" y="480346"/>
                    <a:pt x="114419" y="395478"/>
                    <a:pt x="114419" y="304990"/>
                  </a:cubicBez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FBFC2A14-C7C8-4127-9B4D-9BEA35035F84}"/>
                </a:ext>
                <a:ext uri="{C183D7F6-B498-43B3-948B-1728B52AA6E4}">
                  <adec:decorative xmlns:adec="http://schemas.microsoft.com/office/drawing/2017/decorative" val="1"/>
                </a:ext>
              </a:extLst>
            </p:cNvPr>
            <p:cNvSpPr/>
            <p:nvPr/>
          </p:nvSpPr>
          <p:spPr>
            <a:xfrm>
              <a:off x="-345455" y="3325385"/>
              <a:ext cx="526922" cy="361092"/>
            </a:xfrm>
            <a:custGeom>
              <a:avLst/>
              <a:gdLst>
                <a:gd name="connsiteX0" fmla="*/ 525780 w 526922"/>
                <a:gd name="connsiteY0" fmla="*/ 246983 h 361092"/>
                <a:gd name="connsiteX1" fmla="*/ 97346 w 526922"/>
                <a:gd name="connsiteY1" fmla="*/ 0 h 361092"/>
                <a:gd name="connsiteX2" fmla="*/ 0 w 526922"/>
                <a:gd name="connsiteY2" fmla="*/ 56293 h 361092"/>
                <a:gd name="connsiteX3" fmla="*/ 526923 w 526922"/>
                <a:gd name="connsiteY3" fmla="*/ 361093 h 361092"/>
                <a:gd name="connsiteX4" fmla="*/ 526923 w 526922"/>
                <a:gd name="connsiteY4" fmla="*/ 246888 h 361092"/>
                <a:gd name="connsiteX5" fmla="*/ 525780 w 526922"/>
                <a:gd name="connsiteY5" fmla="*/ 246983 h 361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922" h="361092">
                  <a:moveTo>
                    <a:pt x="525780" y="246983"/>
                  </a:moveTo>
                  <a:cubicBezTo>
                    <a:pt x="342805" y="246983"/>
                    <a:pt x="183071" y="147638"/>
                    <a:pt x="97346" y="0"/>
                  </a:cubicBezTo>
                  <a:lnTo>
                    <a:pt x="0" y="56293"/>
                  </a:lnTo>
                  <a:cubicBezTo>
                    <a:pt x="111919" y="250508"/>
                    <a:pt x="303086" y="361093"/>
                    <a:pt x="526923" y="361093"/>
                  </a:cubicBezTo>
                  <a:lnTo>
                    <a:pt x="526923" y="246888"/>
                  </a:lnTo>
                  <a:cubicBezTo>
                    <a:pt x="526542" y="246888"/>
                    <a:pt x="526161" y="246983"/>
                    <a:pt x="525780" y="246983"/>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1A9DDE17-61E3-4170-8E99-AC7D1249827C}"/>
                </a:ext>
                <a:ext uri="{C183D7F6-B498-43B3-948B-1728B52AA6E4}">
                  <adec:decorative xmlns:adec="http://schemas.microsoft.com/office/drawing/2017/decorative" val="1"/>
                </a:ext>
              </a:extLst>
            </p:cNvPr>
            <p:cNvSpPr/>
            <p:nvPr/>
          </p:nvSpPr>
          <p:spPr>
            <a:xfrm>
              <a:off x="181467" y="2467278"/>
              <a:ext cx="608361" cy="1219200"/>
            </a:xfrm>
            <a:custGeom>
              <a:avLst/>
              <a:gdLst>
                <a:gd name="connsiteX0" fmla="*/ 0 w 608361"/>
                <a:gd name="connsiteY0" fmla="*/ 0 h 1219200"/>
                <a:gd name="connsiteX1" fmla="*/ 0 w 608361"/>
                <a:gd name="connsiteY1" fmla="*/ 114491 h 1219200"/>
                <a:gd name="connsiteX2" fmla="*/ 494157 w 608361"/>
                <a:gd name="connsiteY2" fmla="*/ 609790 h 1219200"/>
                <a:gd name="connsiteX3" fmla="*/ 0 w 608361"/>
                <a:gd name="connsiteY3" fmla="*/ 1105091 h 1219200"/>
                <a:gd name="connsiteX4" fmla="*/ 0 w 608361"/>
                <a:gd name="connsiteY4" fmla="*/ 1219200 h 1219200"/>
                <a:gd name="connsiteX5" fmla="*/ 608362 w 608361"/>
                <a:gd name="connsiteY5" fmla="*/ 609600 h 1219200"/>
                <a:gd name="connsiteX6" fmla="*/ 0 w 608361"/>
                <a:gd name="connsiteY6"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361" h="1219200">
                  <a:moveTo>
                    <a:pt x="0" y="0"/>
                  </a:moveTo>
                  <a:lnTo>
                    <a:pt x="0" y="114491"/>
                  </a:lnTo>
                  <a:cubicBezTo>
                    <a:pt x="272987" y="115157"/>
                    <a:pt x="494157" y="336614"/>
                    <a:pt x="494157" y="609790"/>
                  </a:cubicBezTo>
                  <a:cubicBezTo>
                    <a:pt x="494157" y="882968"/>
                    <a:pt x="272987" y="1104424"/>
                    <a:pt x="0" y="1105091"/>
                  </a:cubicBezTo>
                  <a:lnTo>
                    <a:pt x="0" y="1219200"/>
                  </a:lnTo>
                  <a:cubicBezTo>
                    <a:pt x="335947" y="1219200"/>
                    <a:pt x="608362" y="946309"/>
                    <a:pt x="608362" y="609600"/>
                  </a:cubicBezTo>
                  <a:cubicBezTo>
                    <a:pt x="608362" y="272891"/>
                    <a:pt x="335947" y="0"/>
                    <a:pt x="0"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 name="Content Placeholder 7">
            <a:extLst>
              <a:ext uri="{FF2B5EF4-FFF2-40B4-BE49-F238E27FC236}">
                <a16:creationId xmlns:a16="http://schemas.microsoft.com/office/drawing/2014/main" id="{2253B06A-2FE7-4D2F-87A5-2243E1BE9B10}"/>
              </a:ext>
              <a:ext uri="{C183D7F6-B498-43B3-948B-1728B52AA6E4}">
                <adec:decorative xmlns:adec="http://schemas.microsoft.com/office/drawing/2017/decorative" val="0"/>
              </a:ext>
            </a:extLst>
          </p:cNvPr>
          <p:cNvSpPr>
            <a:spLocks noGrp="1"/>
          </p:cNvSpPr>
          <p:nvPr>
            <p:ph sz="quarter" idx="15"/>
          </p:nvPr>
        </p:nvSpPr>
        <p:spPr>
          <a:xfrm>
            <a:off x="2068269" y="2283088"/>
            <a:ext cx="2396009" cy="923685"/>
          </a:xfrm>
        </p:spPr>
        <p:txBody>
          <a:bodyPr/>
          <a:lstStyle/>
          <a:p>
            <a:pPr lvl="0" defTabSz="932293" fontAlgn="base">
              <a:lnSpc>
                <a:spcPct val="90000"/>
              </a:lnSpc>
              <a:spcBef>
                <a:spcPct val="0"/>
              </a:spcBef>
              <a:spcAft>
                <a:spcPts val="600"/>
              </a:spcAft>
              <a:buSzTx/>
              <a:defRPr/>
            </a:pPr>
            <a:r>
              <a:rPr lang="en-US" sz="1200" spc="0" dirty="0">
                <a:ea typeface="Segoe UI" pitchFamily="34" charset="0"/>
                <a:cs typeface="Segoe UI" pitchFamily="34" charset="0"/>
              </a:rPr>
              <a:t>Business risks</a:t>
            </a:r>
          </a:p>
          <a:p>
            <a:pPr lvl="0" defTabSz="932293" fontAlgn="base">
              <a:lnSpc>
                <a:spcPct val="90000"/>
              </a:lnSpc>
              <a:spcBef>
                <a:spcPct val="0"/>
              </a:spcBef>
              <a:spcAft>
                <a:spcPts val="600"/>
              </a:spcAft>
              <a:buSzTx/>
              <a:defRPr/>
            </a:pPr>
            <a:r>
              <a:rPr lang="en-US" sz="1100" spc="0" dirty="0">
                <a:latin typeface="Segoe UI"/>
                <a:ea typeface="+mn-lt"/>
                <a:cs typeface="Segoe UI" pitchFamily="34" charset="0"/>
              </a:rPr>
              <a:t>Document evolving business risks and the business’ tolerance for risk, based on data classification and application criticality</a:t>
            </a:r>
            <a:endParaRPr lang="en-US" dirty="0"/>
          </a:p>
        </p:txBody>
      </p:sp>
      <p:cxnSp>
        <p:nvCxnSpPr>
          <p:cNvPr id="96" name="Straight Connector 95">
            <a:extLst>
              <a:ext uri="{FF2B5EF4-FFF2-40B4-BE49-F238E27FC236}">
                <a16:creationId xmlns:a16="http://schemas.microsoft.com/office/drawing/2014/main" id="{B2BEEECA-7FD5-4006-9834-053B5D6F6521}"/>
              </a:ext>
              <a:ext uri="{C183D7F6-B498-43B3-948B-1728B52AA6E4}">
                <adec:decorative xmlns:adec="http://schemas.microsoft.com/office/drawing/2017/decorative" val="1"/>
              </a:ext>
            </a:extLst>
          </p:cNvPr>
          <p:cNvCxnSpPr>
            <a:cxnSpLocks/>
          </p:cNvCxnSpPr>
          <p:nvPr/>
        </p:nvCxnSpPr>
        <p:spPr>
          <a:xfrm>
            <a:off x="3185799" y="2433638"/>
            <a:ext cx="1514537" cy="0"/>
          </a:xfrm>
          <a:prstGeom prst="line">
            <a:avLst/>
          </a:prstGeom>
          <a:ln w="2540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D0B69120-2C5C-4478-A4F0-86690938144F}"/>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747611" y="2393977"/>
            <a:ext cx="676656" cy="676656"/>
          </a:xfrm>
          <a:prstGeom prst="rect">
            <a:avLst/>
          </a:prstGeom>
        </p:spPr>
      </p:pic>
      <p:sp>
        <p:nvSpPr>
          <p:cNvPr id="16" name="Content Placeholder 15">
            <a:extLst>
              <a:ext uri="{FF2B5EF4-FFF2-40B4-BE49-F238E27FC236}">
                <a16:creationId xmlns:a16="http://schemas.microsoft.com/office/drawing/2014/main" id="{E046D8A3-0C6A-4125-ADAB-E8F1D18AC481}"/>
              </a:ext>
            </a:extLst>
          </p:cNvPr>
          <p:cNvSpPr>
            <a:spLocks noGrp="1"/>
          </p:cNvSpPr>
          <p:nvPr>
            <p:ph sz="quarter" idx="20"/>
          </p:nvPr>
        </p:nvSpPr>
        <p:spPr>
          <a:xfrm>
            <a:off x="5613668" y="2280885"/>
            <a:ext cx="2412978" cy="831907"/>
          </a:xfrm>
        </p:spPr>
        <p:txBody>
          <a:bodyPr/>
          <a:lstStyle/>
          <a:p>
            <a:pPr lvl="0" defTabSz="932293" fontAlgn="base">
              <a:lnSpc>
                <a:spcPct val="90000"/>
              </a:lnSpc>
              <a:spcBef>
                <a:spcPct val="0"/>
              </a:spcBef>
              <a:spcAft>
                <a:spcPts val="600"/>
              </a:spcAft>
              <a:buSzTx/>
              <a:defRPr/>
            </a:pPr>
            <a:r>
              <a:rPr lang="en-US" sz="1200" spc="0" dirty="0">
                <a:ea typeface="Segoe UI" pitchFamily="34" charset="0"/>
                <a:cs typeface="Segoe UI" pitchFamily="34" charset="0"/>
              </a:rPr>
              <a:t>Policy &amp; compliance</a:t>
            </a:r>
          </a:p>
          <a:p>
            <a:pPr lvl="0" defTabSz="932293" fontAlgn="base">
              <a:lnSpc>
                <a:spcPct val="90000"/>
              </a:lnSpc>
              <a:spcBef>
                <a:spcPct val="0"/>
              </a:spcBef>
              <a:spcAft>
                <a:spcPts val="600"/>
              </a:spcAft>
              <a:buSzTx/>
              <a:defRPr/>
            </a:pPr>
            <a:r>
              <a:rPr lang="en-US" sz="1100" spc="0" dirty="0">
                <a:latin typeface="Segoe UI"/>
                <a:ea typeface="+mn-lt"/>
                <a:cs typeface="Segoe UI" pitchFamily="34" charset="0"/>
              </a:rPr>
              <a:t>Convert risk decisions into policy statements to establish cloud adoption boundaries</a:t>
            </a:r>
            <a:endParaRPr lang="en-US" dirty="0"/>
          </a:p>
        </p:txBody>
      </p:sp>
      <p:cxnSp>
        <p:nvCxnSpPr>
          <p:cNvPr id="99" name="Straight Connector 98">
            <a:extLst>
              <a:ext uri="{FF2B5EF4-FFF2-40B4-BE49-F238E27FC236}">
                <a16:creationId xmlns:a16="http://schemas.microsoft.com/office/drawing/2014/main" id="{9F1DCD13-78FF-4A29-B6B9-831F00C31EB2}"/>
              </a:ext>
              <a:ext uri="{C183D7F6-B498-43B3-948B-1728B52AA6E4}">
                <adec:decorative xmlns:adec="http://schemas.microsoft.com/office/drawing/2017/decorative" val="1"/>
              </a:ext>
            </a:extLst>
          </p:cNvPr>
          <p:cNvCxnSpPr>
            <a:cxnSpLocks/>
          </p:cNvCxnSpPr>
          <p:nvPr/>
        </p:nvCxnSpPr>
        <p:spPr>
          <a:xfrm>
            <a:off x="7145548" y="2433638"/>
            <a:ext cx="1514537" cy="0"/>
          </a:xfrm>
          <a:prstGeom prst="line">
            <a:avLst/>
          </a:prstGeom>
          <a:ln w="2540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pic>
        <p:nvPicPr>
          <p:cNvPr id="30" name="Graphic 29">
            <a:extLst>
              <a:ext uri="{FF2B5EF4-FFF2-40B4-BE49-F238E27FC236}">
                <a16:creationId xmlns:a16="http://schemas.microsoft.com/office/drawing/2014/main" id="{63CD660F-E231-458C-B512-76AF09C6FAEB}"/>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660085" y="2363386"/>
            <a:ext cx="676656" cy="676656"/>
          </a:xfrm>
          <a:prstGeom prst="rect">
            <a:avLst/>
          </a:prstGeom>
        </p:spPr>
      </p:pic>
      <p:sp>
        <p:nvSpPr>
          <p:cNvPr id="4" name="Content Placeholder 3">
            <a:extLst>
              <a:ext uri="{FF2B5EF4-FFF2-40B4-BE49-F238E27FC236}">
                <a16:creationId xmlns:a16="http://schemas.microsoft.com/office/drawing/2014/main" id="{7F4F01E8-A9CB-4D45-8173-E82D71817A03}"/>
              </a:ext>
            </a:extLst>
          </p:cNvPr>
          <p:cNvSpPr>
            <a:spLocks noGrp="1"/>
          </p:cNvSpPr>
          <p:nvPr>
            <p:ph sz="quarter" idx="13"/>
          </p:nvPr>
        </p:nvSpPr>
        <p:spPr>
          <a:xfrm>
            <a:off x="9475995" y="2275592"/>
            <a:ext cx="2070324" cy="815789"/>
          </a:xfrm>
        </p:spPr>
        <p:txBody>
          <a:bodyPr/>
          <a:lstStyle/>
          <a:p>
            <a:pPr lvl="0" defTabSz="932293" fontAlgn="base">
              <a:lnSpc>
                <a:spcPct val="90000"/>
              </a:lnSpc>
              <a:spcBef>
                <a:spcPct val="0"/>
              </a:spcBef>
              <a:spcAft>
                <a:spcPts val="600"/>
              </a:spcAft>
              <a:buSzTx/>
              <a:defRPr/>
            </a:pPr>
            <a:r>
              <a:rPr lang="en-US" sz="1200" spc="0" dirty="0">
                <a:ea typeface="Segoe UI" pitchFamily="34" charset="0"/>
                <a:cs typeface="Segoe UI" pitchFamily="34" charset="0"/>
              </a:rPr>
              <a:t>Process</a:t>
            </a:r>
          </a:p>
          <a:p>
            <a:pPr lvl="0" defTabSz="932293" fontAlgn="base">
              <a:lnSpc>
                <a:spcPct val="90000"/>
              </a:lnSpc>
              <a:spcBef>
                <a:spcPct val="0"/>
              </a:spcBef>
              <a:spcAft>
                <a:spcPts val="600"/>
              </a:spcAft>
              <a:buSzTx/>
              <a:defRPr/>
            </a:pPr>
            <a:r>
              <a:rPr lang="en-US" sz="1100" spc="0" dirty="0">
                <a:latin typeface="Segoe UI"/>
                <a:ea typeface="+mn-lt"/>
                <a:cs typeface="Segoe UI" pitchFamily="34" charset="0"/>
              </a:rPr>
              <a:t>Establish processes to monitor violations and adherence to corporate policies.</a:t>
            </a:r>
            <a:endParaRPr lang="en-US" dirty="0"/>
          </a:p>
        </p:txBody>
      </p:sp>
      <p:sp>
        <p:nvSpPr>
          <p:cNvPr id="14" name="Content Placeholder 13">
            <a:extLst>
              <a:ext uri="{FF2B5EF4-FFF2-40B4-BE49-F238E27FC236}">
                <a16:creationId xmlns:a16="http://schemas.microsoft.com/office/drawing/2014/main" id="{E180295B-5689-4BE0-B40A-4706B9D47A95}"/>
              </a:ext>
            </a:extLst>
          </p:cNvPr>
          <p:cNvSpPr>
            <a:spLocks noGrp="1"/>
          </p:cNvSpPr>
          <p:nvPr>
            <p:ph sz="quarter" idx="18"/>
          </p:nvPr>
        </p:nvSpPr>
        <p:spPr>
          <a:xfrm>
            <a:off x="4004947" y="3245409"/>
            <a:ext cx="4319482" cy="432474"/>
          </a:xfrm>
        </p:spPr>
        <p:txBody>
          <a:bodyPr/>
          <a:lstStyle/>
          <a:p>
            <a:pPr lvl="0" algn="ctr">
              <a:lnSpc>
                <a:spcPts val="2353"/>
              </a:lnSpc>
              <a:defRPr/>
            </a:pPr>
            <a:r>
              <a:rPr lang="en-US" sz="1961" spc="0" dirty="0"/>
              <a:t>Five disciplines of cloud governance</a:t>
            </a:r>
            <a:endParaRPr lang="en-US" dirty="0"/>
          </a:p>
        </p:txBody>
      </p:sp>
      <p:grpSp>
        <p:nvGrpSpPr>
          <p:cNvPr id="88" name="Graphic 32">
            <a:extLst>
              <a:ext uri="{FF2B5EF4-FFF2-40B4-BE49-F238E27FC236}">
                <a16:creationId xmlns:a16="http://schemas.microsoft.com/office/drawing/2014/main" id="{D5B805FD-FE59-4038-81FF-28681C0AE1F2}"/>
              </a:ext>
              <a:ext uri="{C183D7F6-B498-43B3-948B-1728B52AA6E4}">
                <adec:decorative xmlns:adec="http://schemas.microsoft.com/office/drawing/2017/decorative" val="1"/>
              </a:ext>
            </a:extLst>
          </p:cNvPr>
          <p:cNvGrpSpPr/>
          <p:nvPr/>
        </p:nvGrpSpPr>
        <p:grpSpPr>
          <a:xfrm>
            <a:off x="782865" y="3864853"/>
            <a:ext cx="548780" cy="548780"/>
            <a:chOff x="747414" y="4300405"/>
            <a:chExt cx="494289" cy="494289"/>
          </a:xfrm>
        </p:grpSpPr>
        <p:sp>
          <p:nvSpPr>
            <p:cNvPr id="89" name="Freeform: Shape 88">
              <a:extLst>
                <a:ext uri="{FF2B5EF4-FFF2-40B4-BE49-F238E27FC236}">
                  <a16:creationId xmlns:a16="http://schemas.microsoft.com/office/drawing/2014/main" id="{B949C657-3AE1-4430-B5BE-AA7E572B8B88}"/>
                </a:ext>
                <a:ext uri="{C183D7F6-B498-43B3-948B-1728B52AA6E4}">
                  <adec:decorative xmlns:adec="http://schemas.microsoft.com/office/drawing/2017/decorative" val="1"/>
                </a:ext>
              </a:extLst>
            </p:cNvPr>
            <p:cNvSpPr/>
            <p:nvPr/>
          </p:nvSpPr>
          <p:spPr>
            <a:xfrm>
              <a:off x="781434" y="4300405"/>
              <a:ext cx="213625" cy="146433"/>
            </a:xfrm>
            <a:custGeom>
              <a:avLst/>
              <a:gdLst>
                <a:gd name="connsiteX0" fmla="*/ 213162 w 213625"/>
                <a:gd name="connsiteY0" fmla="*/ 46417 h 146433"/>
                <a:gd name="connsiteX1" fmla="*/ 213626 w 213625"/>
                <a:gd name="connsiteY1" fmla="*/ 46417 h 146433"/>
                <a:gd name="connsiteX2" fmla="*/ 213626 w 213625"/>
                <a:gd name="connsiteY2" fmla="*/ 0 h 146433"/>
                <a:gd name="connsiteX3" fmla="*/ 0 w 213625"/>
                <a:gd name="connsiteY3" fmla="*/ 123572 h 146433"/>
                <a:gd name="connsiteX4" fmla="*/ 39505 w 213625"/>
                <a:gd name="connsiteY4" fmla="*/ 146433 h 146433"/>
                <a:gd name="connsiteX5" fmla="*/ 213162 w 213625"/>
                <a:gd name="connsiteY5" fmla="*/ 46417 h 146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625" h="146433">
                  <a:moveTo>
                    <a:pt x="213162" y="46417"/>
                  </a:moveTo>
                  <a:cubicBezTo>
                    <a:pt x="213317" y="46417"/>
                    <a:pt x="213471" y="46417"/>
                    <a:pt x="213626" y="46417"/>
                  </a:cubicBezTo>
                  <a:lnTo>
                    <a:pt x="213626" y="0"/>
                  </a:lnTo>
                  <a:cubicBezTo>
                    <a:pt x="122877" y="0"/>
                    <a:pt x="45374" y="44834"/>
                    <a:pt x="0" y="123572"/>
                  </a:cubicBezTo>
                  <a:lnTo>
                    <a:pt x="39505" y="146433"/>
                  </a:lnTo>
                  <a:cubicBezTo>
                    <a:pt x="74259" y="86616"/>
                    <a:pt x="138980" y="46417"/>
                    <a:pt x="213162" y="46417"/>
                  </a:cubicBezTo>
                  <a:close/>
                </a:path>
              </a:pathLst>
            </a:custGeom>
            <a:solidFill>
              <a:srgbClr val="54C8E8"/>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D4F9C8E2-5A1D-44B6-8263-7513FB28A7B0}"/>
                </a:ext>
                <a:ext uri="{C183D7F6-B498-43B3-948B-1728B52AA6E4}">
                  <adec:decorative xmlns:adec="http://schemas.microsoft.com/office/drawing/2017/decorative" val="1"/>
                </a:ext>
              </a:extLst>
            </p:cNvPr>
            <p:cNvSpPr/>
            <p:nvPr/>
          </p:nvSpPr>
          <p:spPr>
            <a:xfrm>
              <a:off x="747404" y="4423977"/>
              <a:ext cx="73535" cy="247144"/>
            </a:xfrm>
            <a:custGeom>
              <a:avLst/>
              <a:gdLst>
                <a:gd name="connsiteX0" fmla="*/ 46388 w 73535"/>
                <a:gd name="connsiteY0" fmla="*/ 123649 h 247144"/>
                <a:gd name="connsiteX1" fmla="*/ 73535 w 73535"/>
                <a:gd name="connsiteY1" fmla="*/ 22861 h 247144"/>
                <a:gd name="connsiteX2" fmla="*/ 34031 w 73535"/>
                <a:gd name="connsiteY2" fmla="*/ 0 h 247144"/>
                <a:gd name="connsiteX3" fmla="*/ 34031 w 73535"/>
                <a:gd name="connsiteY3" fmla="*/ 247145 h 247144"/>
                <a:gd name="connsiteX4" fmla="*/ 73458 w 73535"/>
                <a:gd name="connsiteY4" fmla="*/ 224322 h 247144"/>
                <a:gd name="connsiteX5" fmla="*/ 46388 w 73535"/>
                <a:gd name="connsiteY5" fmla="*/ 123649 h 24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535" h="247144">
                  <a:moveTo>
                    <a:pt x="46388" y="123649"/>
                  </a:moveTo>
                  <a:cubicBezTo>
                    <a:pt x="46388" y="86887"/>
                    <a:pt x="56312" y="52480"/>
                    <a:pt x="73535" y="22861"/>
                  </a:cubicBezTo>
                  <a:lnTo>
                    <a:pt x="34031" y="0"/>
                  </a:lnTo>
                  <a:cubicBezTo>
                    <a:pt x="-11344" y="78739"/>
                    <a:pt x="-11344" y="168406"/>
                    <a:pt x="34031" y="247145"/>
                  </a:cubicBezTo>
                  <a:lnTo>
                    <a:pt x="73458" y="224322"/>
                  </a:lnTo>
                  <a:cubicBezTo>
                    <a:pt x="56274" y="194742"/>
                    <a:pt x="46388" y="160335"/>
                    <a:pt x="46388" y="123649"/>
                  </a:cubicBezTo>
                  <a:close/>
                </a:path>
              </a:pathLst>
            </a:custGeom>
            <a:solidFill>
              <a:schemeClr val="accent5"/>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A121A0A7-EEC7-4691-B5B4-D32B121B58CA}"/>
                </a:ext>
                <a:ext uri="{C183D7F6-B498-43B3-948B-1728B52AA6E4}">
                  <adec:decorative xmlns:adec="http://schemas.microsoft.com/office/drawing/2017/decorative" val="1"/>
                </a:ext>
              </a:extLst>
            </p:cNvPr>
            <p:cNvSpPr/>
            <p:nvPr/>
          </p:nvSpPr>
          <p:spPr>
            <a:xfrm>
              <a:off x="781434" y="4648299"/>
              <a:ext cx="213625" cy="146394"/>
            </a:xfrm>
            <a:custGeom>
              <a:avLst/>
              <a:gdLst>
                <a:gd name="connsiteX0" fmla="*/ 213162 w 213625"/>
                <a:gd name="connsiteY0" fmla="*/ 100132 h 146394"/>
                <a:gd name="connsiteX1" fmla="*/ 39466 w 213625"/>
                <a:gd name="connsiteY1" fmla="*/ 0 h 146394"/>
                <a:gd name="connsiteX2" fmla="*/ 0 w 213625"/>
                <a:gd name="connsiteY2" fmla="*/ 22822 h 146394"/>
                <a:gd name="connsiteX3" fmla="*/ 213626 w 213625"/>
                <a:gd name="connsiteY3" fmla="*/ 146395 h 146394"/>
                <a:gd name="connsiteX4" fmla="*/ 213626 w 213625"/>
                <a:gd name="connsiteY4" fmla="*/ 100094 h 146394"/>
                <a:gd name="connsiteX5" fmla="*/ 213162 w 213625"/>
                <a:gd name="connsiteY5" fmla="*/ 100132 h 14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625" h="146394">
                  <a:moveTo>
                    <a:pt x="213162" y="100132"/>
                  </a:moveTo>
                  <a:cubicBezTo>
                    <a:pt x="138980" y="100132"/>
                    <a:pt x="74221" y="59855"/>
                    <a:pt x="39466" y="0"/>
                  </a:cubicBezTo>
                  <a:lnTo>
                    <a:pt x="0" y="22822"/>
                  </a:lnTo>
                  <a:cubicBezTo>
                    <a:pt x="45374" y="101561"/>
                    <a:pt x="122877" y="146395"/>
                    <a:pt x="213626" y="146395"/>
                  </a:cubicBezTo>
                  <a:lnTo>
                    <a:pt x="213626" y="100094"/>
                  </a:lnTo>
                  <a:cubicBezTo>
                    <a:pt x="213471" y="100094"/>
                    <a:pt x="213317" y="100132"/>
                    <a:pt x="213162" y="100132"/>
                  </a:cubicBezTo>
                  <a:close/>
                </a:path>
              </a:pathLst>
            </a:custGeom>
            <a:solidFill>
              <a:schemeClr val="tx2"/>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AFEEA8E5-4781-4218-95B6-442E22482998}"/>
                </a:ext>
                <a:ext uri="{C183D7F6-B498-43B3-948B-1728B52AA6E4}">
                  <adec:decorative xmlns:adec="http://schemas.microsoft.com/office/drawing/2017/decorative" val="1"/>
                </a:ext>
              </a:extLst>
            </p:cNvPr>
            <p:cNvSpPr/>
            <p:nvPr/>
          </p:nvSpPr>
          <p:spPr>
            <a:xfrm>
              <a:off x="995060" y="4300405"/>
              <a:ext cx="246642" cy="494289"/>
            </a:xfrm>
            <a:custGeom>
              <a:avLst/>
              <a:gdLst>
                <a:gd name="connsiteX0" fmla="*/ 0 w 246642"/>
                <a:gd name="connsiteY0" fmla="*/ 0 h 494289"/>
                <a:gd name="connsiteX1" fmla="*/ 0 w 246642"/>
                <a:gd name="connsiteY1" fmla="*/ 46417 h 494289"/>
                <a:gd name="connsiteX2" fmla="*/ 200342 w 246642"/>
                <a:gd name="connsiteY2" fmla="*/ 247222 h 494289"/>
                <a:gd name="connsiteX3" fmla="*/ 0 w 246642"/>
                <a:gd name="connsiteY3" fmla="*/ 448027 h 494289"/>
                <a:gd name="connsiteX4" fmla="*/ 0 w 246642"/>
                <a:gd name="connsiteY4" fmla="*/ 494289 h 494289"/>
                <a:gd name="connsiteX5" fmla="*/ 246643 w 246642"/>
                <a:gd name="connsiteY5" fmla="*/ 247145 h 494289"/>
                <a:gd name="connsiteX6" fmla="*/ 0 w 246642"/>
                <a:gd name="connsiteY6" fmla="*/ 0 h 49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642" h="494289">
                  <a:moveTo>
                    <a:pt x="0" y="0"/>
                  </a:moveTo>
                  <a:lnTo>
                    <a:pt x="0" y="46417"/>
                  </a:lnTo>
                  <a:cubicBezTo>
                    <a:pt x="110674" y="46687"/>
                    <a:pt x="200342" y="136470"/>
                    <a:pt x="200342" y="247222"/>
                  </a:cubicBezTo>
                  <a:cubicBezTo>
                    <a:pt x="200342" y="357973"/>
                    <a:pt x="110674" y="447756"/>
                    <a:pt x="0" y="448027"/>
                  </a:cubicBezTo>
                  <a:lnTo>
                    <a:pt x="0" y="494289"/>
                  </a:lnTo>
                  <a:cubicBezTo>
                    <a:pt x="136200" y="494289"/>
                    <a:pt x="246643" y="383653"/>
                    <a:pt x="246643" y="247145"/>
                  </a:cubicBezTo>
                  <a:cubicBezTo>
                    <a:pt x="246643" y="110636"/>
                    <a:pt x="136200" y="0"/>
                    <a:pt x="0" y="0"/>
                  </a:cubicBezTo>
                  <a:close/>
                </a:path>
              </a:pathLst>
            </a:custGeom>
            <a:solidFill>
              <a:schemeClr val="tx2"/>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6423671E-BE82-4BA8-82D2-A2E79E3E7617}"/>
                </a:ext>
                <a:ext uri="{C183D7F6-B498-43B3-948B-1728B52AA6E4}">
                  <adec:decorative xmlns:adec="http://schemas.microsoft.com/office/drawing/2017/decorative" val="1"/>
                </a:ext>
              </a:extLst>
            </p:cNvPr>
            <p:cNvSpPr/>
            <p:nvPr/>
          </p:nvSpPr>
          <p:spPr>
            <a:xfrm>
              <a:off x="932772" y="4429846"/>
              <a:ext cx="123572" cy="235405"/>
            </a:xfrm>
            <a:custGeom>
              <a:avLst/>
              <a:gdLst>
                <a:gd name="connsiteX0" fmla="*/ 123572 w 123572"/>
                <a:gd name="connsiteY0" fmla="*/ 157168 h 235405"/>
                <a:gd name="connsiteX1" fmla="*/ 110134 w 123572"/>
                <a:gd name="connsiteY1" fmla="*/ 191537 h 235405"/>
                <a:gd name="connsiteX2" fmla="*/ 70938 w 123572"/>
                <a:gd name="connsiteY2" fmla="*/ 207486 h 235405"/>
                <a:gd name="connsiteX3" fmla="*/ 70938 w 123572"/>
                <a:gd name="connsiteY3" fmla="*/ 235405 h 235405"/>
                <a:gd name="connsiteX4" fmla="*/ 52132 w 123572"/>
                <a:gd name="connsiteY4" fmla="*/ 235405 h 235405"/>
                <a:gd name="connsiteX5" fmla="*/ 52132 w 123572"/>
                <a:gd name="connsiteY5" fmla="*/ 208258 h 235405"/>
                <a:gd name="connsiteX6" fmla="*/ 3475 w 123572"/>
                <a:gd name="connsiteY6" fmla="*/ 196403 h 235405"/>
                <a:gd name="connsiteX7" fmla="*/ 3475 w 123572"/>
                <a:gd name="connsiteY7" fmla="*/ 160760 h 235405"/>
                <a:gd name="connsiteX8" fmla="*/ 25680 w 123572"/>
                <a:gd name="connsiteY8" fmla="*/ 171765 h 235405"/>
                <a:gd name="connsiteX9" fmla="*/ 52132 w 123572"/>
                <a:gd name="connsiteY9" fmla="*/ 177867 h 235405"/>
                <a:gd name="connsiteX10" fmla="*/ 52132 w 123572"/>
                <a:gd name="connsiteY10" fmla="*/ 131025 h 235405"/>
                <a:gd name="connsiteX11" fmla="*/ 11855 w 123572"/>
                <a:gd name="connsiteY11" fmla="*/ 107933 h 235405"/>
                <a:gd name="connsiteX12" fmla="*/ 0 w 123572"/>
                <a:gd name="connsiteY12" fmla="*/ 74916 h 235405"/>
                <a:gd name="connsiteX13" fmla="*/ 14558 w 123572"/>
                <a:gd name="connsiteY13" fmla="*/ 40354 h 235405"/>
                <a:gd name="connsiteX14" fmla="*/ 52132 w 123572"/>
                <a:gd name="connsiteY14" fmla="*/ 23942 h 235405"/>
                <a:gd name="connsiteX15" fmla="*/ 52132 w 123572"/>
                <a:gd name="connsiteY15" fmla="*/ 0 h 235405"/>
                <a:gd name="connsiteX16" fmla="*/ 70938 w 123572"/>
                <a:gd name="connsiteY16" fmla="*/ 0 h 235405"/>
                <a:gd name="connsiteX17" fmla="*/ 70938 w 123572"/>
                <a:gd name="connsiteY17" fmla="*/ 23440 h 235405"/>
                <a:gd name="connsiteX18" fmla="*/ 111485 w 123572"/>
                <a:gd name="connsiteY18" fmla="*/ 32206 h 235405"/>
                <a:gd name="connsiteX19" fmla="*/ 111485 w 123572"/>
                <a:gd name="connsiteY19" fmla="*/ 66961 h 235405"/>
                <a:gd name="connsiteX20" fmla="*/ 70938 w 123572"/>
                <a:gd name="connsiteY20" fmla="*/ 53561 h 235405"/>
                <a:gd name="connsiteX21" fmla="*/ 70938 w 123572"/>
                <a:gd name="connsiteY21" fmla="*/ 102333 h 235405"/>
                <a:gd name="connsiteX22" fmla="*/ 111485 w 123572"/>
                <a:gd name="connsiteY22" fmla="*/ 125503 h 235405"/>
                <a:gd name="connsiteX23" fmla="*/ 123572 w 123572"/>
                <a:gd name="connsiteY23" fmla="*/ 157168 h 235405"/>
                <a:gd name="connsiteX24" fmla="*/ 52132 w 123572"/>
                <a:gd name="connsiteY24" fmla="*/ 94842 h 235405"/>
                <a:gd name="connsiteX25" fmla="*/ 52132 w 123572"/>
                <a:gd name="connsiteY25" fmla="*/ 54063 h 235405"/>
                <a:gd name="connsiteX26" fmla="*/ 34253 w 123572"/>
                <a:gd name="connsiteY26" fmla="*/ 72715 h 235405"/>
                <a:gd name="connsiteX27" fmla="*/ 52132 w 123572"/>
                <a:gd name="connsiteY27" fmla="*/ 94842 h 235405"/>
                <a:gd name="connsiteX28" fmla="*/ 89320 w 123572"/>
                <a:gd name="connsiteY28" fmla="*/ 158945 h 235405"/>
                <a:gd name="connsiteX29" fmla="*/ 70900 w 123572"/>
                <a:gd name="connsiteY29" fmla="*/ 138362 h 235405"/>
                <a:gd name="connsiteX30" fmla="*/ 70900 w 123572"/>
                <a:gd name="connsiteY30" fmla="*/ 177365 h 235405"/>
                <a:gd name="connsiteX31" fmla="*/ 89320 w 123572"/>
                <a:gd name="connsiteY31" fmla="*/ 158945 h 23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572" h="235405">
                  <a:moveTo>
                    <a:pt x="123572" y="157168"/>
                  </a:moveTo>
                  <a:cubicBezTo>
                    <a:pt x="123572" y="171418"/>
                    <a:pt x="119093" y="182887"/>
                    <a:pt x="110134" y="191537"/>
                  </a:cubicBezTo>
                  <a:cubicBezTo>
                    <a:pt x="101175" y="200226"/>
                    <a:pt x="88084" y="205516"/>
                    <a:pt x="70938" y="207486"/>
                  </a:cubicBezTo>
                  <a:lnTo>
                    <a:pt x="70938" y="235405"/>
                  </a:lnTo>
                  <a:lnTo>
                    <a:pt x="52132" y="235405"/>
                  </a:lnTo>
                  <a:lnTo>
                    <a:pt x="52132" y="208258"/>
                  </a:lnTo>
                  <a:cubicBezTo>
                    <a:pt x="34446" y="208103"/>
                    <a:pt x="18227" y="204126"/>
                    <a:pt x="3475" y="196403"/>
                  </a:cubicBezTo>
                  <a:lnTo>
                    <a:pt x="3475" y="160760"/>
                  </a:lnTo>
                  <a:cubicBezTo>
                    <a:pt x="8109" y="164544"/>
                    <a:pt x="15524" y="168213"/>
                    <a:pt x="25680" y="171765"/>
                  </a:cubicBezTo>
                  <a:cubicBezTo>
                    <a:pt x="35836" y="175318"/>
                    <a:pt x="44679" y="177365"/>
                    <a:pt x="52132" y="177867"/>
                  </a:cubicBezTo>
                  <a:lnTo>
                    <a:pt x="52132" y="131025"/>
                  </a:lnTo>
                  <a:cubicBezTo>
                    <a:pt x="33171" y="123997"/>
                    <a:pt x="19733" y="116274"/>
                    <a:pt x="11855" y="107933"/>
                  </a:cubicBezTo>
                  <a:cubicBezTo>
                    <a:pt x="3939" y="99553"/>
                    <a:pt x="0" y="88547"/>
                    <a:pt x="0" y="74916"/>
                  </a:cubicBezTo>
                  <a:cubicBezTo>
                    <a:pt x="0" y="61284"/>
                    <a:pt x="4866" y="49738"/>
                    <a:pt x="14558" y="40354"/>
                  </a:cubicBezTo>
                  <a:cubicBezTo>
                    <a:pt x="24251" y="30970"/>
                    <a:pt x="36801" y="25487"/>
                    <a:pt x="52132" y="23942"/>
                  </a:cubicBezTo>
                  <a:lnTo>
                    <a:pt x="52132" y="0"/>
                  </a:lnTo>
                  <a:lnTo>
                    <a:pt x="70938" y="0"/>
                  </a:lnTo>
                  <a:lnTo>
                    <a:pt x="70938" y="23440"/>
                  </a:lnTo>
                  <a:cubicBezTo>
                    <a:pt x="89049" y="24290"/>
                    <a:pt x="102565" y="27225"/>
                    <a:pt x="111485" y="32206"/>
                  </a:cubicBezTo>
                  <a:lnTo>
                    <a:pt x="111485" y="66961"/>
                  </a:lnTo>
                  <a:cubicBezTo>
                    <a:pt x="99553" y="59739"/>
                    <a:pt x="86037" y="55299"/>
                    <a:pt x="70938" y="53561"/>
                  </a:cubicBezTo>
                  <a:lnTo>
                    <a:pt x="70938" y="102333"/>
                  </a:lnTo>
                  <a:cubicBezTo>
                    <a:pt x="89899" y="109207"/>
                    <a:pt x="103415" y="116930"/>
                    <a:pt x="111485" y="125503"/>
                  </a:cubicBezTo>
                  <a:cubicBezTo>
                    <a:pt x="119556" y="134076"/>
                    <a:pt x="123572" y="144618"/>
                    <a:pt x="123572" y="157168"/>
                  </a:cubicBezTo>
                  <a:close/>
                  <a:moveTo>
                    <a:pt x="52132" y="94842"/>
                  </a:moveTo>
                  <a:lnTo>
                    <a:pt x="52132" y="54063"/>
                  </a:lnTo>
                  <a:cubicBezTo>
                    <a:pt x="40200" y="56225"/>
                    <a:pt x="34253" y="62443"/>
                    <a:pt x="34253" y="72715"/>
                  </a:cubicBezTo>
                  <a:cubicBezTo>
                    <a:pt x="34253" y="81712"/>
                    <a:pt x="40200" y="89088"/>
                    <a:pt x="52132" y="94842"/>
                  </a:cubicBezTo>
                  <a:close/>
                  <a:moveTo>
                    <a:pt x="89320" y="158945"/>
                  </a:moveTo>
                  <a:cubicBezTo>
                    <a:pt x="89320" y="150604"/>
                    <a:pt x="83180" y="143769"/>
                    <a:pt x="70900" y="138362"/>
                  </a:cubicBezTo>
                  <a:lnTo>
                    <a:pt x="70900" y="177365"/>
                  </a:lnTo>
                  <a:cubicBezTo>
                    <a:pt x="83180" y="175395"/>
                    <a:pt x="89320" y="169255"/>
                    <a:pt x="89320" y="158945"/>
                  </a:cubicBezTo>
                  <a:close/>
                </a:path>
              </a:pathLst>
            </a:custGeom>
            <a:solidFill>
              <a:srgbClr val="0075C9"/>
            </a:solidFill>
            <a:ln w="37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6" name="Content Placeholder 5">
            <a:extLst>
              <a:ext uri="{FF2B5EF4-FFF2-40B4-BE49-F238E27FC236}">
                <a16:creationId xmlns:a16="http://schemas.microsoft.com/office/drawing/2014/main" id="{8D5780C7-23F3-4BBF-A794-06C0B757C726}"/>
              </a:ext>
            </a:extLst>
          </p:cNvPr>
          <p:cNvSpPr>
            <a:spLocks noGrp="1"/>
          </p:cNvSpPr>
          <p:nvPr>
            <p:ph sz="quarter" idx="14"/>
          </p:nvPr>
        </p:nvSpPr>
        <p:spPr>
          <a:xfrm>
            <a:off x="719212" y="4469495"/>
            <a:ext cx="2142381" cy="884858"/>
          </a:xfrm>
        </p:spPr>
        <p:txBody>
          <a:bodyPr/>
          <a:lstStyle/>
          <a:p>
            <a:pPr lvl="0" defTabSz="932293" fontAlgn="base">
              <a:lnSpc>
                <a:spcPct val="90000"/>
              </a:lnSpc>
              <a:spcBef>
                <a:spcPct val="0"/>
              </a:spcBef>
              <a:spcAft>
                <a:spcPts val="600"/>
              </a:spcAft>
              <a:buSzTx/>
              <a:defRPr/>
            </a:pPr>
            <a:r>
              <a:rPr lang="en-US" sz="1200" spc="0" dirty="0">
                <a:ea typeface="Segoe UI" pitchFamily="34" charset="0"/>
                <a:cs typeface="Segoe UI" pitchFamily="34" charset="0"/>
              </a:rPr>
              <a:t>Cost management</a:t>
            </a:r>
          </a:p>
          <a:p>
            <a:pPr lvl="0" defTabSz="932293" fontAlgn="base">
              <a:lnSpc>
                <a:spcPct val="90000"/>
              </a:lnSpc>
              <a:spcBef>
                <a:spcPct val="0"/>
              </a:spcBef>
              <a:spcAft>
                <a:spcPts val="600"/>
              </a:spcAft>
              <a:buSzTx/>
              <a:defRPr/>
            </a:pPr>
            <a:r>
              <a:rPr lang="en-US" sz="1100" spc="0" dirty="0">
                <a:latin typeface="Segoe UI"/>
                <a:ea typeface="+mn-lt"/>
                <a:cs typeface="Segoe UI" pitchFamily="34" charset="0"/>
              </a:rPr>
              <a:t>Evaluate &amp; monitor costs, limit IT spend, scale to meet need, create cost accountability</a:t>
            </a:r>
            <a:endParaRPr lang="en-US" dirty="0"/>
          </a:p>
        </p:txBody>
      </p:sp>
      <p:grpSp>
        <p:nvGrpSpPr>
          <p:cNvPr id="103" name="Group 102">
            <a:extLst>
              <a:ext uri="{FF2B5EF4-FFF2-40B4-BE49-F238E27FC236}">
                <a16:creationId xmlns:a16="http://schemas.microsoft.com/office/drawing/2014/main" id="{B09A01BC-D52B-456B-9D0E-9F432E127DA7}"/>
              </a:ext>
              <a:ext uri="{C183D7F6-B498-43B3-948B-1728B52AA6E4}">
                <adec:decorative xmlns:adec="http://schemas.microsoft.com/office/drawing/2017/decorative" val="1"/>
              </a:ext>
            </a:extLst>
          </p:cNvPr>
          <p:cNvGrpSpPr/>
          <p:nvPr/>
        </p:nvGrpSpPr>
        <p:grpSpPr>
          <a:xfrm>
            <a:off x="3021146" y="3890784"/>
            <a:ext cx="402957" cy="482498"/>
            <a:chOff x="3102115" y="3813045"/>
            <a:chExt cx="402957" cy="482498"/>
          </a:xfrm>
        </p:grpSpPr>
        <p:sp>
          <p:nvSpPr>
            <p:cNvPr id="102" name="Rectangle: Top Corners Rounded 101">
              <a:extLst>
                <a:ext uri="{FF2B5EF4-FFF2-40B4-BE49-F238E27FC236}">
                  <a16:creationId xmlns:a16="http://schemas.microsoft.com/office/drawing/2014/main" id="{A3F28DFD-2F4F-48BB-A6A7-45EC240A364E}"/>
                </a:ext>
                <a:ext uri="{C183D7F6-B498-43B3-948B-1728B52AA6E4}">
                  <adec:decorative xmlns:adec="http://schemas.microsoft.com/office/drawing/2017/decorative" val="1"/>
                </a:ext>
              </a:extLst>
            </p:cNvPr>
            <p:cNvSpPr/>
            <p:nvPr/>
          </p:nvSpPr>
          <p:spPr bwMode="auto">
            <a:xfrm>
              <a:off x="3183649" y="3813045"/>
              <a:ext cx="239888" cy="278892"/>
            </a:xfrm>
            <a:prstGeom prst="round2SameRect">
              <a:avLst>
                <a:gd name="adj1" fmla="val 50000"/>
                <a:gd name="adj2" fmla="val 0"/>
              </a:avLst>
            </a:prstGeom>
            <a:noFill/>
            <a:ln w="476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Freeform: Shape 82">
              <a:extLst>
                <a:ext uri="{FF2B5EF4-FFF2-40B4-BE49-F238E27FC236}">
                  <a16:creationId xmlns:a16="http://schemas.microsoft.com/office/drawing/2014/main" id="{535F88AD-5E18-43EE-AA25-C0CB3D172A43}"/>
                </a:ext>
                <a:ext uri="{C183D7F6-B498-43B3-948B-1728B52AA6E4}">
                  <adec:decorative xmlns:adec="http://schemas.microsoft.com/office/drawing/2017/decorative" val="1"/>
                </a:ext>
              </a:extLst>
            </p:cNvPr>
            <p:cNvSpPr/>
            <p:nvPr/>
          </p:nvSpPr>
          <p:spPr>
            <a:xfrm>
              <a:off x="3102115" y="4001075"/>
              <a:ext cx="402957" cy="294468"/>
            </a:xfrm>
            <a:custGeom>
              <a:avLst/>
              <a:gdLst>
                <a:gd name="connsiteX0" fmla="*/ 402918 w 402957"/>
                <a:gd name="connsiteY0" fmla="*/ 294468 h 294468"/>
                <a:gd name="connsiteX1" fmla="*/ 0 w 402957"/>
                <a:gd name="connsiteY1" fmla="*/ 294468 h 294468"/>
                <a:gd name="connsiteX2" fmla="*/ 0 w 402957"/>
                <a:gd name="connsiteY2" fmla="*/ 0 h 294468"/>
                <a:gd name="connsiteX3" fmla="*/ 402957 w 402957"/>
                <a:gd name="connsiteY3" fmla="*/ 0 h 294468"/>
              </a:gdLst>
              <a:ahLst/>
              <a:cxnLst>
                <a:cxn ang="0">
                  <a:pos x="connsiteX0" y="connsiteY0"/>
                </a:cxn>
                <a:cxn ang="0">
                  <a:pos x="connsiteX1" y="connsiteY1"/>
                </a:cxn>
                <a:cxn ang="0">
                  <a:pos x="connsiteX2" y="connsiteY2"/>
                </a:cxn>
                <a:cxn ang="0">
                  <a:pos x="connsiteX3" y="connsiteY3"/>
                </a:cxn>
              </a:cxnLst>
              <a:rect l="l" t="t" r="r" b="b"/>
              <a:pathLst>
                <a:path w="402957" h="294468">
                  <a:moveTo>
                    <a:pt x="402918" y="294468"/>
                  </a:moveTo>
                  <a:lnTo>
                    <a:pt x="0" y="294468"/>
                  </a:lnTo>
                  <a:lnTo>
                    <a:pt x="0" y="0"/>
                  </a:lnTo>
                  <a:lnTo>
                    <a:pt x="402957" y="0"/>
                  </a:lnTo>
                  <a:close/>
                </a:path>
              </a:pathLst>
            </a:custGeom>
            <a:solidFill>
              <a:schemeClr val="tx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85" name="Graphic 35">
              <a:extLst>
                <a:ext uri="{FF2B5EF4-FFF2-40B4-BE49-F238E27FC236}">
                  <a16:creationId xmlns:a16="http://schemas.microsoft.com/office/drawing/2014/main" id="{064BE503-7918-4CE0-B0EE-2B41023F9244}"/>
                </a:ext>
              </a:extLst>
            </p:cNvPr>
            <p:cNvGrpSpPr/>
            <p:nvPr/>
          </p:nvGrpSpPr>
          <p:grpSpPr>
            <a:xfrm>
              <a:off x="3257098" y="4078024"/>
              <a:ext cx="92990" cy="155525"/>
              <a:chOff x="3407034" y="4465249"/>
              <a:chExt cx="92990" cy="155525"/>
            </a:xfrm>
            <a:solidFill>
              <a:srgbClr val="0075C9"/>
            </a:solidFill>
          </p:grpSpPr>
          <p:sp>
            <p:nvSpPr>
              <p:cNvPr id="86" name="Freeform: Shape 85">
                <a:extLst>
                  <a:ext uri="{FF2B5EF4-FFF2-40B4-BE49-F238E27FC236}">
                    <a16:creationId xmlns:a16="http://schemas.microsoft.com/office/drawing/2014/main" id="{A431E717-3DA9-45FF-834D-A11773A8060B}"/>
                  </a:ext>
                  <a:ext uri="{C183D7F6-B498-43B3-948B-1728B52AA6E4}">
                    <adec:decorative xmlns:adec="http://schemas.microsoft.com/office/drawing/2017/decorative" val="1"/>
                  </a:ext>
                </a:extLst>
              </p:cNvPr>
              <p:cNvSpPr/>
              <p:nvPr/>
            </p:nvSpPr>
            <p:spPr>
              <a:xfrm>
                <a:off x="3407034" y="4465249"/>
                <a:ext cx="92990" cy="93067"/>
              </a:xfrm>
              <a:custGeom>
                <a:avLst/>
                <a:gdLst>
                  <a:gd name="connsiteX0" fmla="*/ 92990 w 92990"/>
                  <a:gd name="connsiteY0" fmla="*/ 46030 h 93067"/>
                  <a:gd name="connsiteX1" fmla="*/ 92990 w 92990"/>
                  <a:gd name="connsiteY1" fmla="*/ 47076 h 93067"/>
                  <a:gd name="connsiteX2" fmla="*/ 46999 w 92990"/>
                  <a:gd name="connsiteY2" fmla="*/ 93068 h 93067"/>
                  <a:gd name="connsiteX3" fmla="*/ 45953 w 92990"/>
                  <a:gd name="connsiteY3" fmla="*/ 93068 h 93067"/>
                  <a:gd name="connsiteX4" fmla="*/ 0 w 92990"/>
                  <a:gd name="connsiteY4" fmla="*/ 47037 h 93067"/>
                  <a:gd name="connsiteX5" fmla="*/ 0 w 92990"/>
                  <a:gd name="connsiteY5" fmla="*/ 45991 h 93067"/>
                  <a:gd name="connsiteX6" fmla="*/ 45991 w 92990"/>
                  <a:gd name="connsiteY6" fmla="*/ 0 h 93067"/>
                  <a:gd name="connsiteX7" fmla="*/ 47037 w 92990"/>
                  <a:gd name="connsiteY7" fmla="*/ 0 h 93067"/>
                  <a:gd name="connsiteX8" fmla="*/ 92990 w 92990"/>
                  <a:gd name="connsiteY8" fmla="*/ 46030 h 9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90" h="93067">
                    <a:moveTo>
                      <a:pt x="92990" y="46030"/>
                    </a:moveTo>
                    <a:lnTo>
                      <a:pt x="92990" y="47076"/>
                    </a:lnTo>
                    <a:cubicBezTo>
                      <a:pt x="92990" y="72455"/>
                      <a:pt x="72416" y="93068"/>
                      <a:pt x="46999" y="93068"/>
                    </a:cubicBezTo>
                    <a:lnTo>
                      <a:pt x="45953" y="93068"/>
                    </a:lnTo>
                    <a:cubicBezTo>
                      <a:pt x="20574" y="93029"/>
                      <a:pt x="0" y="72455"/>
                      <a:pt x="0" y="47037"/>
                    </a:cubicBezTo>
                    <a:lnTo>
                      <a:pt x="0" y="45991"/>
                    </a:lnTo>
                    <a:cubicBezTo>
                      <a:pt x="0" y="20613"/>
                      <a:pt x="20574" y="0"/>
                      <a:pt x="45991" y="0"/>
                    </a:cubicBezTo>
                    <a:lnTo>
                      <a:pt x="47037" y="0"/>
                    </a:lnTo>
                    <a:cubicBezTo>
                      <a:pt x="72416" y="39"/>
                      <a:pt x="92990" y="20613"/>
                      <a:pt x="92990" y="46030"/>
                    </a:cubicBezTo>
                    <a:close/>
                  </a:path>
                </a:pathLst>
              </a:custGeom>
              <a:solidFill>
                <a:schemeClr val="bg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F664C5AE-5926-40BE-8D01-B20B35520D82}"/>
                  </a:ext>
                  <a:ext uri="{C183D7F6-B498-43B3-948B-1728B52AA6E4}">
                    <adec:decorative xmlns:adec="http://schemas.microsoft.com/office/drawing/2017/decorative" val="1"/>
                  </a:ext>
                </a:extLst>
              </p:cNvPr>
              <p:cNvSpPr/>
              <p:nvPr/>
            </p:nvSpPr>
            <p:spPr>
              <a:xfrm>
                <a:off x="3430320" y="4512325"/>
                <a:ext cx="46456" cy="108449"/>
              </a:xfrm>
              <a:custGeom>
                <a:avLst/>
                <a:gdLst>
                  <a:gd name="connsiteX0" fmla="*/ 23403 w 46456"/>
                  <a:gd name="connsiteY0" fmla="*/ 108450 h 108449"/>
                  <a:gd name="connsiteX1" fmla="*/ 23054 w 46456"/>
                  <a:gd name="connsiteY1" fmla="*/ 108450 h 108449"/>
                  <a:gd name="connsiteX2" fmla="*/ 0 w 46456"/>
                  <a:gd name="connsiteY2" fmla="*/ 85396 h 108449"/>
                  <a:gd name="connsiteX3" fmla="*/ 0 w 46456"/>
                  <a:gd name="connsiteY3" fmla="*/ 23054 h 108449"/>
                  <a:gd name="connsiteX4" fmla="*/ 23054 w 46456"/>
                  <a:gd name="connsiteY4" fmla="*/ 0 h 108449"/>
                  <a:gd name="connsiteX5" fmla="*/ 23403 w 46456"/>
                  <a:gd name="connsiteY5" fmla="*/ 0 h 108449"/>
                  <a:gd name="connsiteX6" fmla="*/ 46456 w 46456"/>
                  <a:gd name="connsiteY6" fmla="*/ 23054 h 108449"/>
                  <a:gd name="connsiteX7" fmla="*/ 46456 w 46456"/>
                  <a:gd name="connsiteY7" fmla="*/ 85396 h 108449"/>
                  <a:gd name="connsiteX8" fmla="*/ 23403 w 46456"/>
                  <a:gd name="connsiteY8" fmla="*/ 108450 h 1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56" h="108449">
                    <a:moveTo>
                      <a:pt x="23403" y="108450"/>
                    </a:moveTo>
                    <a:lnTo>
                      <a:pt x="23054" y="108450"/>
                    </a:lnTo>
                    <a:cubicBezTo>
                      <a:pt x="10306" y="108450"/>
                      <a:pt x="0" y="98105"/>
                      <a:pt x="0" y="85396"/>
                    </a:cubicBezTo>
                    <a:lnTo>
                      <a:pt x="0" y="23054"/>
                    </a:lnTo>
                    <a:cubicBezTo>
                      <a:pt x="0" y="10306"/>
                      <a:pt x="10345" y="0"/>
                      <a:pt x="23054" y="0"/>
                    </a:cubicBezTo>
                    <a:lnTo>
                      <a:pt x="23403" y="0"/>
                    </a:lnTo>
                    <a:cubicBezTo>
                      <a:pt x="36150" y="0"/>
                      <a:pt x="46456" y="10345"/>
                      <a:pt x="46456" y="23054"/>
                    </a:cubicBezTo>
                    <a:lnTo>
                      <a:pt x="46456" y="85396"/>
                    </a:lnTo>
                    <a:cubicBezTo>
                      <a:pt x="46456" y="98143"/>
                      <a:pt x="36111" y="108450"/>
                      <a:pt x="23403" y="108450"/>
                    </a:cubicBezTo>
                    <a:close/>
                  </a:path>
                </a:pathLst>
              </a:custGeom>
              <a:solidFill>
                <a:schemeClr val="bg2"/>
              </a:solidFill>
              <a:ln w="38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1" name="Content Placeholder 10">
            <a:extLst>
              <a:ext uri="{FF2B5EF4-FFF2-40B4-BE49-F238E27FC236}">
                <a16:creationId xmlns:a16="http://schemas.microsoft.com/office/drawing/2014/main" id="{2D762903-31F8-497E-B5EE-A36485B7D21F}"/>
              </a:ext>
            </a:extLst>
          </p:cNvPr>
          <p:cNvSpPr>
            <a:spLocks noGrp="1"/>
          </p:cNvSpPr>
          <p:nvPr>
            <p:ph sz="quarter" idx="16"/>
          </p:nvPr>
        </p:nvSpPr>
        <p:spPr>
          <a:xfrm>
            <a:off x="2943657" y="4466442"/>
            <a:ext cx="2153397" cy="931003"/>
          </a:xfrm>
        </p:spPr>
        <p:txBody>
          <a:bodyPr/>
          <a:lstStyle/>
          <a:p>
            <a:pPr lvl="0" defTabSz="932293" fontAlgn="base">
              <a:lnSpc>
                <a:spcPct val="90000"/>
              </a:lnSpc>
              <a:spcBef>
                <a:spcPct val="0"/>
              </a:spcBef>
              <a:spcAft>
                <a:spcPts val="600"/>
              </a:spcAft>
              <a:buSzTx/>
              <a:defRPr/>
            </a:pPr>
            <a:r>
              <a:rPr lang="en-US" sz="1200" spc="0" dirty="0">
                <a:ea typeface="Segoe UI" pitchFamily="34" charset="0"/>
                <a:cs typeface="Segoe UI" pitchFamily="34" charset="0"/>
              </a:rPr>
              <a:t>Security baseline</a:t>
            </a:r>
          </a:p>
          <a:p>
            <a:pPr lvl="0" defTabSz="932293" fontAlgn="base">
              <a:lnSpc>
                <a:spcPct val="90000"/>
              </a:lnSpc>
              <a:spcBef>
                <a:spcPct val="0"/>
              </a:spcBef>
              <a:spcAft>
                <a:spcPts val="600"/>
              </a:spcAft>
              <a:buSzTx/>
              <a:defRPr/>
            </a:pPr>
            <a:r>
              <a:rPr lang="en-US" sz="1100" spc="0" dirty="0">
                <a:latin typeface="Segoe UI"/>
                <a:ea typeface="+mn-lt"/>
                <a:cs typeface="Segoe UI" pitchFamily="34" charset="0"/>
              </a:rPr>
              <a:t>Ensure compliance with IT security requirements by applying a security baseline to all adoption efforts</a:t>
            </a:r>
            <a:endParaRPr lang="en-US" dirty="0"/>
          </a:p>
        </p:txBody>
      </p:sp>
      <p:grpSp>
        <p:nvGrpSpPr>
          <p:cNvPr id="75" name="Graphic 39">
            <a:extLst>
              <a:ext uri="{FF2B5EF4-FFF2-40B4-BE49-F238E27FC236}">
                <a16:creationId xmlns:a16="http://schemas.microsoft.com/office/drawing/2014/main" id="{47D6666E-38B6-4B5D-893E-A5B25763858C}"/>
              </a:ext>
              <a:ext uri="{C183D7F6-B498-43B3-948B-1728B52AA6E4}">
                <adec:decorative xmlns:adec="http://schemas.microsoft.com/office/drawing/2017/decorative" val="1"/>
              </a:ext>
            </a:extLst>
          </p:cNvPr>
          <p:cNvGrpSpPr/>
          <p:nvPr/>
        </p:nvGrpSpPr>
        <p:grpSpPr>
          <a:xfrm>
            <a:off x="5275542" y="3910643"/>
            <a:ext cx="391028" cy="457200"/>
            <a:chOff x="5527428" y="4748877"/>
            <a:chExt cx="685800" cy="838200"/>
          </a:xfrm>
        </p:grpSpPr>
        <p:sp>
          <p:nvSpPr>
            <p:cNvPr id="76" name="Freeform: Shape 75">
              <a:extLst>
                <a:ext uri="{FF2B5EF4-FFF2-40B4-BE49-F238E27FC236}">
                  <a16:creationId xmlns:a16="http://schemas.microsoft.com/office/drawing/2014/main" id="{3E7C40F5-D7B4-49EA-B443-1BDF4D85B8F9}"/>
                </a:ext>
                <a:ext uri="{C183D7F6-B498-43B3-948B-1728B52AA6E4}">
                  <adec:decorative xmlns:adec="http://schemas.microsoft.com/office/drawing/2017/decorative" val="1"/>
                </a:ext>
              </a:extLst>
            </p:cNvPr>
            <p:cNvSpPr/>
            <p:nvPr/>
          </p:nvSpPr>
          <p:spPr>
            <a:xfrm>
              <a:off x="5527428" y="5320377"/>
              <a:ext cx="114300" cy="266700"/>
            </a:xfrm>
            <a:custGeom>
              <a:avLst/>
              <a:gdLst>
                <a:gd name="connsiteX0" fmla="*/ 0 w 114300"/>
                <a:gd name="connsiteY0" fmla="*/ 0 h 266700"/>
                <a:gd name="connsiteX1" fmla="*/ 114300 w 114300"/>
                <a:gd name="connsiteY1" fmla="*/ 0 h 266700"/>
                <a:gd name="connsiteX2" fmla="*/ 114300 w 114300"/>
                <a:gd name="connsiteY2" fmla="*/ 266700 h 266700"/>
                <a:gd name="connsiteX3" fmla="*/ 0 w 114300"/>
                <a:gd name="connsiteY3" fmla="*/ 266700 h 266700"/>
              </a:gdLst>
              <a:ahLst/>
              <a:cxnLst>
                <a:cxn ang="0">
                  <a:pos x="connsiteX0" y="connsiteY0"/>
                </a:cxn>
                <a:cxn ang="0">
                  <a:pos x="connsiteX1" y="connsiteY1"/>
                </a:cxn>
                <a:cxn ang="0">
                  <a:pos x="connsiteX2" y="connsiteY2"/>
                </a:cxn>
                <a:cxn ang="0">
                  <a:pos x="connsiteX3" y="connsiteY3"/>
                </a:cxn>
              </a:cxnLst>
              <a:rect l="l" t="t" r="r" b="b"/>
              <a:pathLst>
                <a:path w="114300" h="266700">
                  <a:moveTo>
                    <a:pt x="0" y="0"/>
                  </a:moveTo>
                  <a:lnTo>
                    <a:pt x="114300" y="0"/>
                  </a:lnTo>
                  <a:lnTo>
                    <a:pt x="114300" y="266700"/>
                  </a:lnTo>
                  <a:lnTo>
                    <a:pt x="0" y="266700"/>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5CEBF614-E885-4221-BB56-00679D6D437B}"/>
                </a:ext>
                <a:ext uri="{C183D7F6-B498-43B3-948B-1728B52AA6E4}">
                  <adec:decorative xmlns:adec="http://schemas.microsoft.com/office/drawing/2017/decorative" val="1"/>
                </a:ext>
              </a:extLst>
            </p:cNvPr>
            <p:cNvSpPr/>
            <p:nvPr/>
          </p:nvSpPr>
          <p:spPr>
            <a:xfrm>
              <a:off x="5717928" y="5129877"/>
              <a:ext cx="114300" cy="457200"/>
            </a:xfrm>
            <a:custGeom>
              <a:avLst/>
              <a:gdLst>
                <a:gd name="connsiteX0" fmla="*/ 0 w 114300"/>
                <a:gd name="connsiteY0" fmla="*/ 0 h 457200"/>
                <a:gd name="connsiteX1" fmla="*/ 114300 w 114300"/>
                <a:gd name="connsiteY1" fmla="*/ 0 h 457200"/>
                <a:gd name="connsiteX2" fmla="*/ 114300 w 114300"/>
                <a:gd name="connsiteY2" fmla="*/ 457200 h 457200"/>
                <a:gd name="connsiteX3" fmla="*/ 0 w 1143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114300" h="457200">
                  <a:moveTo>
                    <a:pt x="0" y="0"/>
                  </a:moveTo>
                  <a:lnTo>
                    <a:pt x="114300" y="0"/>
                  </a:lnTo>
                  <a:lnTo>
                    <a:pt x="114300" y="457200"/>
                  </a:lnTo>
                  <a:lnTo>
                    <a:pt x="0" y="4572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736D6B98-7DCC-49AC-9DA5-7B37A44036FE}"/>
                </a:ext>
                <a:ext uri="{C183D7F6-B498-43B3-948B-1728B52AA6E4}">
                  <adec:decorative xmlns:adec="http://schemas.microsoft.com/office/drawing/2017/decorative" val="1"/>
                </a:ext>
              </a:extLst>
            </p:cNvPr>
            <p:cNvSpPr/>
            <p:nvPr/>
          </p:nvSpPr>
          <p:spPr>
            <a:xfrm>
              <a:off x="5908428" y="4939377"/>
              <a:ext cx="114300" cy="647700"/>
            </a:xfrm>
            <a:custGeom>
              <a:avLst/>
              <a:gdLst>
                <a:gd name="connsiteX0" fmla="*/ 0 w 114300"/>
                <a:gd name="connsiteY0" fmla="*/ 0 h 647700"/>
                <a:gd name="connsiteX1" fmla="*/ 114300 w 114300"/>
                <a:gd name="connsiteY1" fmla="*/ 0 h 647700"/>
                <a:gd name="connsiteX2" fmla="*/ 114300 w 114300"/>
                <a:gd name="connsiteY2" fmla="*/ 647700 h 647700"/>
                <a:gd name="connsiteX3" fmla="*/ 0 w 114300"/>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114300" h="647700">
                  <a:moveTo>
                    <a:pt x="0" y="0"/>
                  </a:moveTo>
                  <a:lnTo>
                    <a:pt x="114300" y="0"/>
                  </a:lnTo>
                  <a:lnTo>
                    <a:pt x="114300" y="647700"/>
                  </a:lnTo>
                  <a:lnTo>
                    <a:pt x="0" y="647700"/>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97F2F4C2-B0B5-46A8-AF5A-9A7DE7D80087}"/>
                </a:ext>
                <a:ext uri="{C183D7F6-B498-43B3-948B-1728B52AA6E4}">
                  <adec:decorative xmlns:adec="http://schemas.microsoft.com/office/drawing/2017/decorative" val="1"/>
                </a:ext>
              </a:extLst>
            </p:cNvPr>
            <p:cNvSpPr/>
            <p:nvPr/>
          </p:nvSpPr>
          <p:spPr>
            <a:xfrm>
              <a:off x="6098928" y="4748877"/>
              <a:ext cx="114300" cy="838200"/>
            </a:xfrm>
            <a:custGeom>
              <a:avLst/>
              <a:gdLst>
                <a:gd name="connsiteX0" fmla="*/ 0 w 114300"/>
                <a:gd name="connsiteY0" fmla="*/ 0 h 838200"/>
                <a:gd name="connsiteX1" fmla="*/ 114300 w 114300"/>
                <a:gd name="connsiteY1" fmla="*/ 0 h 838200"/>
                <a:gd name="connsiteX2" fmla="*/ 114300 w 114300"/>
                <a:gd name="connsiteY2" fmla="*/ 838200 h 838200"/>
                <a:gd name="connsiteX3" fmla="*/ 0 w 114300"/>
                <a:gd name="connsiteY3" fmla="*/ 838200 h 838200"/>
              </a:gdLst>
              <a:ahLst/>
              <a:cxnLst>
                <a:cxn ang="0">
                  <a:pos x="connsiteX0" y="connsiteY0"/>
                </a:cxn>
                <a:cxn ang="0">
                  <a:pos x="connsiteX1" y="connsiteY1"/>
                </a:cxn>
                <a:cxn ang="0">
                  <a:pos x="connsiteX2" y="connsiteY2"/>
                </a:cxn>
                <a:cxn ang="0">
                  <a:pos x="connsiteX3" y="connsiteY3"/>
                </a:cxn>
              </a:cxnLst>
              <a:rect l="l" t="t" r="r" b="b"/>
              <a:pathLst>
                <a:path w="114300" h="838200">
                  <a:moveTo>
                    <a:pt x="0" y="0"/>
                  </a:moveTo>
                  <a:lnTo>
                    <a:pt x="114300" y="0"/>
                  </a:lnTo>
                  <a:lnTo>
                    <a:pt x="114300" y="838200"/>
                  </a:lnTo>
                  <a:lnTo>
                    <a:pt x="0" y="838200"/>
                  </a:ln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8" name="Content Placeholder 17">
            <a:extLst>
              <a:ext uri="{FF2B5EF4-FFF2-40B4-BE49-F238E27FC236}">
                <a16:creationId xmlns:a16="http://schemas.microsoft.com/office/drawing/2014/main" id="{BB6F9E9E-115C-4413-91C1-558EDE48FC54}"/>
              </a:ext>
            </a:extLst>
          </p:cNvPr>
          <p:cNvSpPr>
            <a:spLocks noGrp="1"/>
          </p:cNvSpPr>
          <p:nvPr>
            <p:ph sz="quarter" idx="22"/>
          </p:nvPr>
        </p:nvSpPr>
        <p:spPr>
          <a:xfrm>
            <a:off x="5179118" y="4463610"/>
            <a:ext cx="2279346" cy="995420"/>
          </a:xfrm>
        </p:spPr>
        <p:txBody>
          <a:bodyPr/>
          <a:lstStyle/>
          <a:p>
            <a:pPr lvl="0" defTabSz="932293" fontAlgn="base">
              <a:lnSpc>
                <a:spcPct val="90000"/>
              </a:lnSpc>
              <a:spcBef>
                <a:spcPct val="0"/>
              </a:spcBef>
              <a:spcAft>
                <a:spcPts val="600"/>
              </a:spcAft>
              <a:buSzTx/>
              <a:defRPr/>
            </a:pPr>
            <a:r>
              <a:rPr lang="en-US" sz="1200" spc="0" dirty="0">
                <a:ea typeface="Segoe UI" pitchFamily="34" charset="0"/>
                <a:cs typeface="Segoe UI" pitchFamily="34" charset="0"/>
              </a:rPr>
              <a:t>Resource consistency </a:t>
            </a:r>
          </a:p>
          <a:p>
            <a:pPr lvl="0" defTabSz="932293" fontAlgn="base">
              <a:lnSpc>
                <a:spcPct val="90000"/>
              </a:lnSpc>
              <a:spcBef>
                <a:spcPct val="0"/>
              </a:spcBef>
              <a:spcAft>
                <a:spcPts val="600"/>
              </a:spcAft>
              <a:buSzTx/>
              <a:defRPr/>
            </a:pPr>
            <a:r>
              <a:rPr lang="en-US" sz="1100" spc="0" dirty="0">
                <a:latin typeface="Segoe UI"/>
                <a:ea typeface="+mn-lt"/>
                <a:cs typeface="Segoe UI" pitchFamily="34" charset="0"/>
              </a:rPr>
              <a:t>Ensure consistency in resource configuration. Enforce practices for on-boarding, recovery, and discoverability</a:t>
            </a:r>
            <a:endParaRPr lang="en-US" dirty="0"/>
          </a:p>
        </p:txBody>
      </p:sp>
      <p:grpSp>
        <p:nvGrpSpPr>
          <p:cNvPr id="57" name="Group 56">
            <a:extLst>
              <a:ext uri="{FF2B5EF4-FFF2-40B4-BE49-F238E27FC236}">
                <a16:creationId xmlns:a16="http://schemas.microsoft.com/office/drawing/2014/main" id="{A06F7BAC-A124-4590-A534-CD6D549256B8}"/>
              </a:ext>
              <a:ext uri="{C183D7F6-B498-43B3-948B-1728B52AA6E4}">
                <adec:decorative xmlns:adec="http://schemas.microsoft.com/office/drawing/2017/decorative" val="1"/>
              </a:ext>
            </a:extLst>
          </p:cNvPr>
          <p:cNvGrpSpPr/>
          <p:nvPr/>
        </p:nvGrpSpPr>
        <p:grpSpPr>
          <a:xfrm>
            <a:off x="7437040" y="3912918"/>
            <a:ext cx="437043" cy="452651"/>
            <a:chOff x="-469127" y="-1184744"/>
            <a:chExt cx="667910" cy="691763"/>
          </a:xfrm>
        </p:grpSpPr>
        <p:sp>
          <p:nvSpPr>
            <p:cNvPr id="55" name="Freeform: Shape 54">
              <a:extLst>
                <a:ext uri="{FF2B5EF4-FFF2-40B4-BE49-F238E27FC236}">
                  <a16:creationId xmlns:a16="http://schemas.microsoft.com/office/drawing/2014/main" id="{8B9B5FAA-0F41-45B8-B8FE-7CF6DD7C67CB}"/>
                </a:ext>
                <a:ext uri="{C183D7F6-B498-43B3-948B-1728B52AA6E4}">
                  <adec:decorative xmlns:adec="http://schemas.microsoft.com/office/drawing/2017/decorative" val="1"/>
                </a:ext>
              </a:extLst>
            </p:cNvPr>
            <p:cNvSpPr/>
            <p:nvPr/>
          </p:nvSpPr>
          <p:spPr bwMode="auto">
            <a:xfrm>
              <a:off x="-469127" y="-683149"/>
              <a:ext cx="166315" cy="190168"/>
            </a:xfrm>
            <a:custGeom>
              <a:avLst/>
              <a:gdLst>
                <a:gd name="connsiteX0" fmla="*/ 0 w 166315"/>
                <a:gd name="connsiteY0" fmla="*/ 0 h 190168"/>
                <a:gd name="connsiteX1" fmla="*/ 166315 w 166315"/>
                <a:gd name="connsiteY1" fmla="*/ 166315 h 190168"/>
                <a:gd name="connsiteX2" fmla="*/ 161499 w 166315"/>
                <a:gd name="connsiteY2" fmla="*/ 190168 h 190168"/>
                <a:gd name="connsiteX3" fmla="*/ 0 w 166315"/>
                <a:gd name="connsiteY3" fmla="*/ 190168 h 190168"/>
                <a:gd name="connsiteX4" fmla="*/ 0 w 166315"/>
                <a:gd name="connsiteY4" fmla="*/ 0 h 190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315" h="190168">
                  <a:moveTo>
                    <a:pt x="0" y="0"/>
                  </a:moveTo>
                  <a:cubicBezTo>
                    <a:pt x="91853" y="0"/>
                    <a:pt x="166315" y="74462"/>
                    <a:pt x="166315" y="166315"/>
                  </a:cubicBezTo>
                  <a:lnTo>
                    <a:pt x="161499" y="190168"/>
                  </a:lnTo>
                  <a:lnTo>
                    <a:pt x="0" y="190168"/>
                  </a:lnTo>
                  <a:lnTo>
                    <a:pt x="0" y="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Freeform: Shape 49">
              <a:extLst>
                <a:ext uri="{FF2B5EF4-FFF2-40B4-BE49-F238E27FC236}">
                  <a16:creationId xmlns:a16="http://schemas.microsoft.com/office/drawing/2014/main" id="{6756F592-F90B-41A4-A9DE-EC197DFF8C81}"/>
                </a:ext>
                <a:ext uri="{C183D7F6-B498-43B3-948B-1728B52AA6E4}">
                  <adec:decorative xmlns:adec="http://schemas.microsoft.com/office/drawing/2017/decorative" val="1"/>
                </a:ext>
              </a:extLst>
            </p:cNvPr>
            <p:cNvSpPr/>
            <p:nvPr/>
          </p:nvSpPr>
          <p:spPr bwMode="auto">
            <a:xfrm>
              <a:off x="-469127" y="-1184744"/>
              <a:ext cx="667910" cy="691763"/>
            </a:xfrm>
            <a:custGeom>
              <a:avLst/>
              <a:gdLst>
                <a:gd name="connsiteX0" fmla="*/ 0 w 667910"/>
                <a:gd name="connsiteY0" fmla="*/ 0 h 691763"/>
                <a:gd name="connsiteX1" fmla="*/ 667910 w 667910"/>
                <a:gd name="connsiteY1" fmla="*/ 667910 h 691763"/>
                <a:gd name="connsiteX2" fmla="*/ 665505 w 667910"/>
                <a:gd name="connsiteY2" fmla="*/ 691763 h 691763"/>
                <a:gd name="connsiteX3" fmla="*/ 161499 w 667910"/>
                <a:gd name="connsiteY3" fmla="*/ 691763 h 691763"/>
                <a:gd name="connsiteX4" fmla="*/ 166315 w 667910"/>
                <a:gd name="connsiteY4" fmla="*/ 667910 h 691763"/>
                <a:gd name="connsiteX5" fmla="*/ 0 w 667910"/>
                <a:gd name="connsiteY5" fmla="*/ 501595 h 691763"/>
                <a:gd name="connsiteX6" fmla="*/ 0 w 667910"/>
                <a:gd name="connsiteY6" fmla="*/ 0 h 69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7910" h="691763">
                  <a:moveTo>
                    <a:pt x="0" y="0"/>
                  </a:moveTo>
                  <a:cubicBezTo>
                    <a:pt x="368877" y="0"/>
                    <a:pt x="667910" y="299033"/>
                    <a:pt x="667910" y="667910"/>
                  </a:cubicBezTo>
                  <a:lnTo>
                    <a:pt x="665505" y="691763"/>
                  </a:lnTo>
                  <a:lnTo>
                    <a:pt x="161499" y="691763"/>
                  </a:lnTo>
                  <a:lnTo>
                    <a:pt x="166315" y="667910"/>
                  </a:lnTo>
                  <a:cubicBezTo>
                    <a:pt x="166315" y="576057"/>
                    <a:pt x="91853" y="501595"/>
                    <a:pt x="0" y="501595"/>
                  </a:cubicBezTo>
                  <a:lnTo>
                    <a:pt x="0" y="0"/>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7" name="Content Placeholder 16">
            <a:extLst>
              <a:ext uri="{FF2B5EF4-FFF2-40B4-BE49-F238E27FC236}">
                <a16:creationId xmlns:a16="http://schemas.microsoft.com/office/drawing/2014/main" id="{4CCDE641-EB31-4A20-825C-47ADD41D230F}"/>
              </a:ext>
            </a:extLst>
          </p:cNvPr>
          <p:cNvSpPr>
            <a:spLocks noGrp="1"/>
          </p:cNvSpPr>
          <p:nvPr>
            <p:ph sz="quarter" idx="21"/>
          </p:nvPr>
        </p:nvSpPr>
        <p:spPr>
          <a:xfrm>
            <a:off x="7409346" y="4464555"/>
            <a:ext cx="2251679" cy="977960"/>
          </a:xfrm>
        </p:spPr>
        <p:txBody>
          <a:bodyPr/>
          <a:lstStyle/>
          <a:p>
            <a:pPr lvl="0" defTabSz="932293" fontAlgn="base">
              <a:lnSpc>
                <a:spcPct val="90000"/>
              </a:lnSpc>
              <a:spcBef>
                <a:spcPct val="0"/>
              </a:spcBef>
              <a:spcAft>
                <a:spcPts val="600"/>
              </a:spcAft>
              <a:buSzTx/>
              <a:defRPr/>
            </a:pPr>
            <a:r>
              <a:rPr lang="en-US" sz="1200" spc="0" dirty="0">
                <a:ea typeface="Segoe UI" pitchFamily="34" charset="0"/>
                <a:cs typeface="Segoe UI" pitchFamily="34" charset="0"/>
              </a:rPr>
              <a:t>Identity baseline</a:t>
            </a:r>
          </a:p>
          <a:p>
            <a:pPr lvl="0" defTabSz="932293" fontAlgn="base">
              <a:lnSpc>
                <a:spcPct val="90000"/>
              </a:lnSpc>
              <a:spcBef>
                <a:spcPct val="0"/>
              </a:spcBef>
              <a:spcAft>
                <a:spcPts val="600"/>
              </a:spcAft>
              <a:buSzTx/>
              <a:defRPr/>
            </a:pPr>
            <a:r>
              <a:rPr lang="en-US" sz="1100" spc="0" dirty="0">
                <a:latin typeface="Segoe UI"/>
                <a:ea typeface="+mn-lt"/>
                <a:cs typeface="Segoe UI" pitchFamily="34" charset="0"/>
              </a:rPr>
              <a:t>Ensure the baseline for identity and access are enforced by consistently applying role definitions and assignments</a:t>
            </a:r>
            <a:endParaRPr lang="en-US" dirty="0"/>
          </a:p>
        </p:txBody>
      </p:sp>
      <p:grpSp>
        <p:nvGrpSpPr>
          <p:cNvPr id="74" name="Group 73">
            <a:extLst>
              <a:ext uri="{FF2B5EF4-FFF2-40B4-BE49-F238E27FC236}">
                <a16:creationId xmlns:a16="http://schemas.microsoft.com/office/drawing/2014/main" id="{5F7A90C5-4A70-47A4-9BBE-0D69903655F6}"/>
              </a:ext>
              <a:ext uri="{C183D7F6-B498-43B3-948B-1728B52AA6E4}">
                <adec:decorative xmlns:adec="http://schemas.microsoft.com/office/drawing/2017/decorative" val="1"/>
              </a:ext>
            </a:extLst>
          </p:cNvPr>
          <p:cNvGrpSpPr/>
          <p:nvPr/>
        </p:nvGrpSpPr>
        <p:grpSpPr>
          <a:xfrm>
            <a:off x="9644553" y="3912918"/>
            <a:ext cx="445170" cy="452651"/>
            <a:chOff x="-477078" y="-1431235"/>
            <a:chExt cx="946205" cy="962108"/>
          </a:xfrm>
        </p:grpSpPr>
        <p:sp>
          <p:nvSpPr>
            <p:cNvPr id="58" name="Rectangle 57">
              <a:extLst>
                <a:ext uri="{FF2B5EF4-FFF2-40B4-BE49-F238E27FC236}">
                  <a16:creationId xmlns:a16="http://schemas.microsoft.com/office/drawing/2014/main" id="{0B422283-D797-48D5-9409-DE2981F4AA5C}"/>
                </a:ext>
                <a:ext uri="{C183D7F6-B498-43B3-948B-1728B52AA6E4}">
                  <adec:decorative xmlns:adec="http://schemas.microsoft.com/office/drawing/2017/decorative" val="1"/>
                </a:ext>
              </a:extLst>
            </p:cNvPr>
            <p:cNvSpPr/>
            <p:nvPr/>
          </p:nvSpPr>
          <p:spPr bwMode="auto">
            <a:xfrm>
              <a:off x="-477078"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44C89B94-88E2-4710-8913-E3552192542D}"/>
                </a:ext>
                <a:ext uri="{C183D7F6-B498-43B3-948B-1728B52AA6E4}">
                  <adec:decorative xmlns:adec="http://schemas.microsoft.com/office/drawing/2017/decorative" val="1"/>
                </a:ext>
              </a:extLst>
            </p:cNvPr>
            <p:cNvSpPr/>
            <p:nvPr/>
          </p:nvSpPr>
          <p:spPr bwMode="auto">
            <a:xfrm>
              <a:off x="-227937"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59">
              <a:extLst>
                <a:ext uri="{FF2B5EF4-FFF2-40B4-BE49-F238E27FC236}">
                  <a16:creationId xmlns:a16="http://schemas.microsoft.com/office/drawing/2014/main" id="{3362EF7B-92AD-4B54-B51C-48740298AC89}"/>
                </a:ext>
                <a:ext uri="{C183D7F6-B498-43B3-948B-1728B52AA6E4}">
                  <adec:decorative xmlns:adec="http://schemas.microsoft.com/office/drawing/2017/decorative" val="1"/>
                </a:ext>
              </a:extLst>
            </p:cNvPr>
            <p:cNvSpPr/>
            <p:nvPr/>
          </p:nvSpPr>
          <p:spPr bwMode="auto">
            <a:xfrm>
              <a:off x="21204"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a:extLst>
                <a:ext uri="{FF2B5EF4-FFF2-40B4-BE49-F238E27FC236}">
                  <a16:creationId xmlns:a16="http://schemas.microsoft.com/office/drawing/2014/main" id="{54B08AAE-3BCE-4258-A2EC-F9CBA24BEFD3}"/>
                </a:ext>
                <a:ext uri="{C183D7F6-B498-43B3-948B-1728B52AA6E4}">
                  <adec:decorative xmlns:adec="http://schemas.microsoft.com/office/drawing/2017/decorative" val="1"/>
                </a:ext>
              </a:extLst>
            </p:cNvPr>
            <p:cNvSpPr/>
            <p:nvPr/>
          </p:nvSpPr>
          <p:spPr bwMode="auto">
            <a:xfrm>
              <a:off x="270345" y="-1431235"/>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a:extLst>
                <a:ext uri="{FF2B5EF4-FFF2-40B4-BE49-F238E27FC236}">
                  <a16:creationId xmlns:a16="http://schemas.microsoft.com/office/drawing/2014/main" id="{077510B0-431F-4BCC-AC50-ACD017C44BCF}"/>
                </a:ext>
                <a:ext uri="{C183D7F6-B498-43B3-948B-1728B52AA6E4}">
                  <adec:decorative xmlns:adec="http://schemas.microsoft.com/office/drawing/2017/decorative" val="1"/>
                </a:ext>
              </a:extLst>
            </p:cNvPr>
            <p:cNvSpPr/>
            <p:nvPr/>
          </p:nvSpPr>
          <p:spPr bwMode="auto">
            <a:xfrm>
              <a:off x="-477078"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Rectangle 62">
              <a:extLst>
                <a:ext uri="{FF2B5EF4-FFF2-40B4-BE49-F238E27FC236}">
                  <a16:creationId xmlns:a16="http://schemas.microsoft.com/office/drawing/2014/main" id="{CED2A54C-FF13-4069-BA84-91F9486B852C}"/>
                </a:ext>
                <a:ext uri="{C183D7F6-B498-43B3-948B-1728B52AA6E4}">
                  <adec:decorative xmlns:adec="http://schemas.microsoft.com/office/drawing/2017/decorative" val="1"/>
                </a:ext>
              </a:extLst>
            </p:cNvPr>
            <p:cNvSpPr/>
            <p:nvPr/>
          </p:nvSpPr>
          <p:spPr bwMode="auto">
            <a:xfrm>
              <a:off x="-227937"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ectangle 63">
              <a:extLst>
                <a:ext uri="{FF2B5EF4-FFF2-40B4-BE49-F238E27FC236}">
                  <a16:creationId xmlns:a16="http://schemas.microsoft.com/office/drawing/2014/main" id="{CC0E599C-DFFF-4CF7-965B-0FAA2F40EE89}"/>
                </a:ext>
                <a:ext uri="{C183D7F6-B498-43B3-948B-1728B52AA6E4}">
                  <adec:decorative xmlns:adec="http://schemas.microsoft.com/office/drawing/2017/decorative" val="1"/>
                </a:ext>
              </a:extLst>
            </p:cNvPr>
            <p:cNvSpPr/>
            <p:nvPr/>
          </p:nvSpPr>
          <p:spPr bwMode="auto">
            <a:xfrm>
              <a:off x="21204"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ectangle 64">
              <a:extLst>
                <a:ext uri="{FF2B5EF4-FFF2-40B4-BE49-F238E27FC236}">
                  <a16:creationId xmlns:a16="http://schemas.microsoft.com/office/drawing/2014/main" id="{EFB76F2E-3A59-4289-AD81-8B9438D50377}"/>
                </a:ext>
                <a:ext uri="{C183D7F6-B498-43B3-948B-1728B52AA6E4}">
                  <adec:decorative xmlns:adec="http://schemas.microsoft.com/office/drawing/2017/decorative" val="1"/>
                </a:ext>
              </a:extLst>
            </p:cNvPr>
            <p:cNvSpPr/>
            <p:nvPr/>
          </p:nvSpPr>
          <p:spPr bwMode="auto">
            <a:xfrm>
              <a:off x="270345" y="-1176793"/>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D8877C20-D2EA-4BF4-8323-2CB06465E15C}"/>
                </a:ext>
                <a:ext uri="{C183D7F6-B498-43B3-948B-1728B52AA6E4}">
                  <adec:decorative xmlns:adec="http://schemas.microsoft.com/office/drawing/2017/decorative" val="1"/>
                </a:ext>
              </a:extLst>
            </p:cNvPr>
            <p:cNvSpPr/>
            <p:nvPr/>
          </p:nvSpPr>
          <p:spPr bwMode="auto">
            <a:xfrm>
              <a:off x="-477078"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DDBA3A17-92A8-43DB-A020-C54C19CA4476}"/>
                </a:ext>
                <a:ext uri="{C183D7F6-B498-43B3-948B-1728B52AA6E4}">
                  <adec:decorative xmlns:adec="http://schemas.microsoft.com/office/drawing/2017/decorative" val="1"/>
                </a:ext>
              </a:extLst>
            </p:cNvPr>
            <p:cNvSpPr/>
            <p:nvPr/>
          </p:nvSpPr>
          <p:spPr bwMode="auto">
            <a:xfrm>
              <a:off x="-227937"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ectangle 67">
              <a:extLst>
                <a:ext uri="{FF2B5EF4-FFF2-40B4-BE49-F238E27FC236}">
                  <a16:creationId xmlns:a16="http://schemas.microsoft.com/office/drawing/2014/main" id="{A4802817-DC74-405C-9E1A-9AF87B9886F8}"/>
                </a:ext>
                <a:ext uri="{C183D7F6-B498-43B3-948B-1728B52AA6E4}">
                  <adec:decorative xmlns:adec="http://schemas.microsoft.com/office/drawing/2017/decorative" val="1"/>
                </a:ext>
              </a:extLst>
            </p:cNvPr>
            <p:cNvSpPr/>
            <p:nvPr/>
          </p:nvSpPr>
          <p:spPr bwMode="auto">
            <a:xfrm>
              <a:off x="21204" y="-922351"/>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ectangle 68">
              <a:extLst>
                <a:ext uri="{FF2B5EF4-FFF2-40B4-BE49-F238E27FC236}">
                  <a16:creationId xmlns:a16="http://schemas.microsoft.com/office/drawing/2014/main" id="{63250315-A5BC-4F54-9614-34091176A356}"/>
                </a:ext>
                <a:ext uri="{C183D7F6-B498-43B3-948B-1728B52AA6E4}">
                  <adec:decorative xmlns:adec="http://schemas.microsoft.com/office/drawing/2017/decorative" val="1"/>
                </a:ext>
              </a:extLst>
            </p:cNvPr>
            <p:cNvSpPr/>
            <p:nvPr/>
          </p:nvSpPr>
          <p:spPr bwMode="auto">
            <a:xfrm>
              <a:off x="270345" y="-922351"/>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481853F4-85C1-4C26-B5C0-EAD6C60ED548}"/>
                </a:ext>
                <a:ext uri="{C183D7F6-B498-43B3-948B-1728B52AA6E4}">
                  <adec:decorative xmlns:adec="http://schemas.microsoft.com/office/drawing/2017/decorative" val="1"/>
                </a:ext>
              </a:extLst>
            </p:cNvPr>
            <p:cNvSpPr/>
            <p:nvPr/>
          </p:nvSpPr>
          <p:spPr bwMode="auto">
            <a:xfrm>
              <a:off x="-477078" y="-667909"/>
              <a:ext cx="198782" cy="1987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Rectangle 70">
              <a:extLst>
                <a:ext uri="{FF2B5EF4-FFF2-40B4-BE49-F238E27FC236}">
                  <a16:creationId xmlns:a16="http://schemas.microsoft.com/office/drawing/2014/main" id="{C0722CA8-2329-4717-B27F-8D63D5511916}"/>
                </a:ext>
                <a:ext uri="{C183D7F6-B498-43B3-948B-1728B52AA6E4}">
                  <adec:decorative xmlns:adec="http://schemas.microsoft.com/office/drawing/2017/decorative" val="1"/>
                </a:ext>
              </a:extLst>
            </p:cNvPr>
            <p:cNvSpPr/>
            <p:nvPr/>
          </p:nvSpPr>
          <p:spPr bwMode="auto">
            <a:xfrm>
              <a:off x="-227937"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Rectangle 71">
              <a:extLst>
                <a:ext uri="{FF2B5EF4-FFF2-40B4-BE49-F238E27FC236}">
                  <a16:creationId xmlns:a16="http://schemas.microsoft.com/office/drawing/2014/main" id="{88E6E18E-5857-4707-90FE-74BA1921A33E}"/>
                </a:ext>
                <a:ext uri="{C183D7F6-B498-43B3-948B-1728B52AA6E4}">
                  <adec:decorative xmlns:adec="http://schemas.microsoft.com/office/drawing/2017/decorative" val="1"/>
                </a:ext>
              </a:extLst>
            </p:cNvPr>
            <p:cNvSpPr/>
            <p:nvPr/>
          </p:nvSpPr>
          <p:spPr bwMode="auto">
            <a:xfrm>
              <a:off x="21204"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D578E102-841A-4470-8933-25864F4D2420}"/>
                </a:ext>
                <a:ext uri="{C183D7F6-B498-43B3-948B-1728B52AA6E4}">
                  <adec:decorative xmlns:adec="http://schemas.microsoft.com/office/drawing/2017/decorative" val="1"/>
                </a:ext>
              </a:extLst>
            </p:cNvPr>
            <p:cNvSpPr/>
            <p:nvPr/>
          </p:nvSpPr>
          <p:spPr bwMode="auto">
            <a:xfrm>
              <a:off x="270345" y="-667909"/>
              <a:ext cx="198782" cy="198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 name="Content Placeholder 21">
            <a:extLst>
              <a:ext uri="{FF2B5EF4-FFF2-40B4-BE49-F238E27FC236}">
                <a16:creationId xmlns:a16="http://schemas.microsoft.com/office/drawing/2014/main" id="{8D275C82-AFD6-4233-BC69-6688B5EE144E}"/>
              </a:ext>
            </a:extLst>
          </p:cNvPr>
          <p:cNvSpPr>
            <a:spLocks noGrp="1"/>
          </p:cNvSpPr>
          <p:nvPr>
            <p:ph sz="quarter" idx="23"/>
          </p:nvPr>
        </p:nvSpPr>
        <p:spPr>
          <a:xfrm>
            <a:off x="9641029" y="4464387"/>
            <a:ext cx="2285523" cy="1037207"/>
          </a:xfrm>
        </p:spPr>
        <p:txBody>
          <a:bodyPr/>
          <a:lstStyle/>
          <a:p>
            <a:pPr lvl="0" defTabSz="932293" fontAlgn="base">
              <a:lnSpc>
                <a:spcPct val="90000"/>
              </a:lnSpc>
              <a:spcBef>
                <a:spcPct val="0"/>
              </a:spcBef>
              <a:spcAft>
                <a:spcPts val="600"/>
              </a:spcAft>
              <a:buSzTx/>
              <a:defRPr/>
            </a:pPr>
            <a:r>
              <a:rPr lang="en-US" sz="1200" spc="0" dirty="0">
                <a:ea typeface="Segoe UI" pitchFamily="34" charset="0"/>
                <a:cs typeface="Segoe UI" pitchFamily="34" charset="0"/>
              </a:rPr>
              <a:t>Deployment acceleration</a:t>
            </a:r>
          </a:p>
          <a:p>
            <a:pPr lvl="0" defTabSz="932293" fontAlgn="base">
              <a:lnSpc>
                <a:spcPct val="90000"/>
              </a:lnSpc>
              <a:spcBef>
                <a:spcPct val="0"/>
              </a:spcBef>
              <a:spcAft>
                <a:spcPts val="600"/>
              </a:spcAft>
              <a:buSzTx/>
              <a:defRPr/>
            </a:pPr>
            <a:r>
              <a:rPr lang="en-US" sz="1100" spc="0" dirty="0">
                <a:latin typeface="Segoe UI"/>
                <a:ea typeface="+mn-lt"/>
                <a:cs typeface="Segoe UI" pitchFamily="34" charset="0"/>
              </a:rPr>
              <a:t>Accelerate deployment through centralization, consistency, and standardization across deployment templates</a:t>
            </a:r>
            <a:endParaRPr lang="en-US" dirty="0"/>
          </a:p>
        </p:txBody>
      </p:sp>
      <p:sp>
        <p:nvSpPr>
          <p:cNvPr id="12" name="Content Placeholder 11">
            <a:extLst>
              <a:ext uri="{FF2B5EF4-FFF2-40B4-BE49-F238E27FC236}">
                <a16:creationId xmlns:a16="http://schemas.microsoft.com/office/drawing/2014/main" id="{8240653E-D757-4B42-B7DF-51B6D19BA41B}"/>
              </a:ext>
            </a:extLst>
          </p:cNvPr>
          <p:cNvSpPr>
            <a:spLocks noGrp="1"/>
          </p:cNvSpPr>
          <p:nvPr>
            <p:ph sz="quarter" idx="17"/>
          </p:nvPr>
        </p:nvSpPr>
        <p:spPr>
          <a:xfrm>
            <a:off x="1748034" y="5643339"/>
            <a:ext cx="8849432" cy="732635"/>
          </a:xfrm>
        </p:spPr>
        <p:txBody>
          <a:bodyPr/>
          <a:lstStyle/>
          <a:p>
            <a:pPr lvl="0" algn="ctr" defTabSz="914565">
              <a:lnSpc>
                <a:spcPct val="90000"/>
              </a:lnSpc>
              <a:buSzTx/>
              <a:defRPr/>
            </a:pPr>
            <a:r>
              <a:rPr lang="en-US" sz="1961" spc="0" dirty="0">
                <a:latin typeface="Segoe UI"/>
              </a:rPr>
              <a:t>Governance funnels corporate policy changes into five actionable disciplines – </a:t>
            </a:r>
          </a:p>
          <a:p>
            <a:pPr lvl="0" algn="ctr" defTabSz="914565">
              <a:lnSpc>
                <a:spcPct val="90000"/>
              </a:lnSpc>
              <a:buSzTx/>
              <a:defRPr/>
            </a:pPr>
            <a:r>
              <a:rPr lang="en-US" sz="1961" spc="0" dirty="0">
                <a:solidFill>
                  <a:srgbClr val="0078D3"/>
                </a:solidFill>
              </a:rPr>
              <a:t>enabling your organization to modernize and reach business goals.</a:t>
            </a:r>
            <a:endParaRPr lang="en-US" dirty="0"/>
          </a:p>
        </p:txBody>
      </p:sp>
      <p:sp>
        <p:nvSpPr>
          <p:cNvPr id="15" name="Content Placeholder 14">
            <a:extLst>
              <a:ext uri="{FF2B5EF4-FFF2-40B4-BE49-F238E27FC236}">
                <a16:creationId xmlns:a16="http://schemas.microsoft.com/office/drawing/2014/main" id="{FD5C5864-63D0-4245-8BD7-934E9CB1904E}"/>
              </a:ext>
            </a:extLst>
          </p:cNvPr>
          <p:cNvSpPr>
            <a:spLocks noGrp="1"/>
          </p:cNvSpPr>
          <p:nvPr>
            <p:ph sz="quarter" idx="19"/>
          </p:nvPr>
        </p:nvSpPr>
        <p:spPr>
          <a:xfrm>
            <a:off x="425095" y="6297744"/>
            <a:ext cx="2525713" cy="378565"/>
          </a:xfrm>
        </p:spPr>
        <p:txBody>
          <a:bodyPr/>
          <a:lstStyle/>
          <a:p>
            <a:pPr lvl="0" defTabSz="914565">
              <a:lnSpc>
                <a:spcPct val="90000"/>
              </a:lnSpc>
              <a:spcAft>
                <a:spcPts val="588"/>
              </a:spcAft>
              <a:buSzTx/>
              <a:defRPr/>
            </a:pPr>
            <a:r>
              <a:rPr lang="en-US" sz="1400" u="sng" spc="0" dirty="0">
                <a:solidFill>
                  <a:srgbClr val="0078D3"/>
                </a:solidFill>
                <a:latin typeface="Segoe UI"/>
                <a:hlinkClick r:id="rId7"/>
              </a:rPr>
              <a:t>https://aka.ms/adopt/Gov</a:t>
            </a:r>
            <a:endParaRPr lang="en-US" dirty="0"/>
          </a:p>
        </p:txBody>
      </p:sp>
    </p:spTree>
    <p:extLst>
      <p:ext uri="{BB962C8B-B14F-4D97-AF65-F5344CB8AC3E}">
        <p14:creationId xmlns:p14="http://schemas.microsoft.com/office/powerpoint/2010/main" val="576696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xEl>
                                              <p:pRg st="1" end="1"/>
                                            </p:txEl>
                                          </p:spTgt>
                                        </p:tgtEl>
                                        <p:attrNameLst>
                                          <p:attrName>style.visibility</p:attrName>
                                        </p:attrNameLst>
                                      </p:cBhvr>
                                      <p:to>
                                        <p:strVal val="visible"/>
                                      </p:to>
                                    </p:set>
                                    <p:animEffect transition="in" filter="fade">
                                      <p:cBhvr>
                                        <p:cTn id="20" dur="500"/>
                                        <p:tgtEl>
                                          <p:spTgt spid="8">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96"/>
                                        </p:tgtEl>
                                        <p:attrNameLst>
                                          <p:attrName>style.visibility</p:attrName>
                                        </p:attrNameLst>
                                      </p:cBhvr>
                                      <p:to>
                                        <p:strVal val="visible"/>
                                      </p:to>
                                    </p:set>
                                    <p:animEffect transition="in" filter="fade">
                                      <p:cBhvr>
                                        <p:cTn id="23" dur="500"/>
                                        <p:tgtEl>
                                          <p:spTgt spid="9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0" end="0"/>
                                            </p:txEl>
                                          </p:spTgt>
                                        </p:tgtEl>
                                        <p:attrNameLst>
                                          <p:attrName>style.visibility</p:attrName>
                                        </p:attrNameLst>
                                      </p:cBhvr>
                                      <p:to>
                                        <p:strVal val="visible"/>
                                      </p:to>
                                    </p:set>
                                    <p:animEffect transition="in" filter="fade">
                                      <p:cBhvr>
                                        <p:cTn id="26" dur="500"/>
                                        <p:tgtEl>
                                          <p:spTgt spid="3">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xEl>
                                              <p:pRg st="0" end="0"/>
                                            </p:txEl>
                                          </p:spTgt>
                                        </p:tgtEl>
                                        <p:attrNameLst>
                                          <p:attrName>style.visibility</p:attrName>
                                        </p:attrNameLst>
                                      </p:cBhvr>
                                      <p:to>
                                        <p:strVal val="visible"/>
                                      </p:to>
                                    </p:set>
                                    <p:animEffect transition="in" filter="fade">
                                      <p:cBhvr>
                                        <p:cTn id="32" dur="500"/>
                                        <p:tgtEl>
                                          <p:spTgt spid="16">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
                                            <p:txEl>
                                              <p:pRg st="1" end="1"/>
                                            </p:txEl>
                                          </p:spTgt>
                                        </p:tgtEl>
                                        <p:attrNameLst>
                                          <p:attrName>style.visibility</p:attrName>
                                        </p:attrNameLst>
                                      </p:cBhvr>
                                      <p:to>
                                        <p:strVal val="visible"/>
                                      </p:to>
                                    </p:set>
                                    <p:animEffect transition="in" filter="fade">
                                      <p:cBhvr>
                                        <p:cTn id="35" dur="500"/>
                                        <p:tgtEl>
                                          <p:spTgt spid="16">
                                            <p:txEl>
                                              <p:pRg st="1" end="1"/>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99"/>
                                        </p:tgtEl>
                                        <p:attrNameLst>
                                          <p:attrName>style.visibility</p:attrName>
                                        </p:attrNameLst>
                                      </p:cBhvr>
                                      <p:to>
                                        <p:strVal val="visible"/>
                                      </p:to>
                                    </p:set>
                                    <p:animEffect transition="in" filter="fade">
                                      <p:cBhvr>
                                        <p:cTn id="38" dur="500"/>
                                        <p:tgtEl>
                                          <p:spTgt spid="99"/>
                                        </p:tgtEl>
                                      </p:cBhvr>
                                    </p:animEffect>
                                  </p:childTnLst>
                                </p:cTn>
                              </p:par>
                              <p:par>
                                <p:cTn id="39" presetID="10"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
                                            <p:txEl>
                                              <p:pRg st="0" end="0"/>
                                            </p:txEl>
                                          </p:spTgt>
                                        </p:tgtEl>
                                        <p:attrNameLst>
                                          <p:attrName>style.visibility</p:attrName>
                                        </p:attrNameLst>
                                      </p:cBhvr>
                                      <p:to>
                                        <p:strVal val="visible"/>
                                      </p:to>
                                    </p:set>
                                    <p:animEffect transition="in" filter="fade">
                                      <p:cBhvr>
                                        <p:cTn id="44" dur="500"/>
                                        <p:tgtEl>
                                          <p:spTgt spid="4">
                                            <p:txEl>
                                              <p:pRg st="0" end="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
                                            <p:txEl>
                                              <p:pRg st="1" end="1"/>
                                            </p:txEl>
                                          </p:spTgt>
                                        </p:tgtEl>
                                        <p:attrNameLst>
                                          <p:attrName>style.visibility</p:attrName>
                                        </p:attrNameLst>
                                      </p:cBhvr>
                                      <p:to>
                                        <p:strVal val="visible"/>
                                      </p:to>
                                    </p:set>
                                    <p:animEffect transition="in" filter="fade">
                                      <p:cBhvr>
                                        <p:cTn id="47" dur="500"/>
                                        <p:tgtEl>
                                          <p:spTgt spid="4">
                                            <p:txEl>
                                              <p:pRg st="1" end="1"/>
                                            </p:txEl>
                                          </p:spTgt>
                                        </p:tgtEl>
                                      </p:cBhvr>
                                    </p:animEffect>
                                  </p:childTnLst>
                                </p:cTn>
                              </p:par>
                            </p:childTnLst>
                          </p:cTn>
                        </p:par>
                        <p:par>
                          <p:cTn id="48" fill="hold">
                            <p:stCondLst>
                              <p:cond delay="1000"/>
                            </p:stCondLst>
                            <p:childTnLst>
                              <p:par>
                                <p:cTn id="49" presetID="10" presetClass="entr" presetSubtype="0" fill="hold" grpId="0" nodeType="afterEffect">
                                  <p:stCondLst>
                                    <p:cond delay="0"/>
                                  </p:stCondLst>
                                  <p:childTnLst>
                                    <p:set>
                                      <p:cBhvr>
                                        <p:cTn id="50" dur="1" fill="hold">
                                          <p:stCondLst>
                                            <p:cond delay="0"/>
                                          </p:stCondLst>
                                        </p:cTn>
                                        <p:tgtEl>
                                          <p:spTgt spid="14">
                                            <p:txEl>
                                              <p:pRg st="0" end="0"/>
                                            </p:txEl>
                                          </p:spTgt>
                                        </p:tgtEl>
                                        <p:attrNameLst>
                                          <p:attrName>style.visibility</p:attrName>
                                        </p:attrNameLst>
                                      </p:cBhvr>
                                      <p:to>
                                        <p:strVal val="visible"/>
                                      </p:to>
                                    </p:set>
                                    <p:animEffect transition="in" filter="fade">
                                      <p:cBhvr>
                                        <p:cTn id="51" dur="500"/>
                                        <p:tgtEl>
                                          <p:spTgt spid="14">
                                            <p:txEl>
                                              <p:pRg st="0" end="0"/>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88"/>
                                        </p:tgtEl>
                                        <p:attrNameLst>
                                          <p:attrName>style.visibility</p:attrName>
                                        </p:attrNameLst>
                                      </p:cBhvr>
                                      <p:to>
                                        <p:strVal val="visible"/>
                                      </p:to>
                                    </p:set>
                                    <p:animEffect transition="in" filter="fade">
                                      <p:cBhvr>
                                        <p:cTn id="54" dur="500"/>
                                        <p:tgtEl>
                                          <p:spTgt spid="8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
                                            <p:txEl>
                                              <p:pRg st="0" end="0"/>
                                            </p:txEl>
                                          </p:spTgt>
                                        </p:tgtEl>
                                        <p:attrNameLst>
                                          <p:attrName>style.visibility</p:attrName>
                                        </p:attrNameLst>
                                      </p:cBhvr>
                                      <p:to>
                                        <p:strVal val="visible"/>
                                      </p:to>
                                    </p:set>
                                    <p:animEffect transition="in" filter="fade">
                                      <p:cBhvr>
                                        <p:cTn id="57" dur="500"/>
                                        <p:tgtEl>
                                          <p:spTgt spid="6">
                                            <p:txEl>
                                              <p:pRg st="0" end="0"/>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
                                            <p:txEl>
                                              <p:pRg st="1" end="1"/>
                                            </p:txEl>
                                          </p:spTgt>
                                        </p:tgtEl>
                                        <p:attrNameLst>
                                          <p:attrName>style.visibility</p:attrName>
                                        </p:attrNameLst>
                                      </p:cBhvr>
                                      <p:to>
                                        <p:strVal val="visible"/>
                                      </p:to>
                                    </p:set>
                                    <p:animEffect transition="in" filter="fade">
                                      <p:cBhvr>
                                        <p:cTn id="60" dur="500"/>
                                        <p:tgtEl>
                                          <p:spTgt spid="6">
                                            <p:txEl>
                                              <p:pRg st="1" end="1"/>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103"/>
                                        </p:tgtEl>
                                        <p:attrNameLst>
                                          <p:attrName>style.visibility</p:attrName>
                                        </p:attrNameLst>
                                      </p:cBhvr>
                                      <p:to>
                                        <p:strVal val="visible"/>
                                      </p:to>
                                    </p:set>
                                    <p:animEffect transition="in" filter="fade">
                                      <p:cBhvr>
                                        <p:cTn id="63" dur="500"/>
                                        <p:tgtEl>
                                          <p:spTgt spid="10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1">
                                            <p:txEl>
                                              <p:pRg st="0" end="0"/>
                                            </p:txEl>
                                          </p:spTgt>
                                        </p:tgtEl>
                                        <p:attrNameLst>
                                          <p:attrName>style.visibility</p:attrName>
                                        </p:attrNameLst>
                                      </p:cBhvr>
                                      <p:to>
                                        <p:strVal val="visible"/>
                                      </p:to>
                                    </p:set>
                                    <p:animEffect transition="in" filter="fade">
                                      <p:cBhvr>
                                        <p:cTn id="66" dur="500"/>
                                        <p:tgtEl>
                                          <p:spTgt spid="11">
                                            <p:txEl>
                                              <p:pRg st="0" end="0"/>
                                            </p:txEl>
                                          </p:spTgt>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1">
                                            <p:txEl>
                                              <p:pRg st="1" end="1"/>
                                            </p:txEl>
                                          </p:spTgt>
                                        </p:tgtEl>
                                        <p:attrNameLst>
                                          <p:attrName>style.visibility</p:attrName>
                                        </p:attrNameLst>
                                      </p:cBhvr>
                                      <p:to>
                                        <p:strVal val="visible"/>
                                      </p:to>
                                    </p:set>
                                    <p:animEffect transition="in" filter="fade">
                                      <p:cBhvr>
                                        <p:cTn id="69" dur="500"/>
                                        <p:tgtEl>
                                          <p:spTgt spid="11">
                                            <p:txEl>
                                              <p:pRg st="1" end="1"/>
                                            </p:txEl>
                                          </p:spTgt>
                                        </p:tgtEl>
                                      </p:cBhvr>
                                    </p:animEffect>
                                  </p:childTnLst>
                                </p:cTn>
                              </p:par>
                              <p:par>
                                <p:cTn id="70" presetID="10" presetClass="entr" presetSubtype="0" fill="hold" nodeType="withEffect">
                                  <p:stCondLst>
                                    <p:cond delay="0"/>
                                  </p:stCondLst>
                                  <p:childTnLst>
                                    <p:set>
                                      <p:cBhvr>
                                        <p:cTn id="71" dur="1" fill="hold">
                                          <p:stCondLst>
                                            <p:cond delay="0"/>
                                          </p:stCondLst>
                                        </p:cTn>
                                        <p:tgtEl>
                                          <p:spTgt spid="75"/>
                                        </p:tgtEl>
                                        <p:attrNameLst>
                                          <p:attrName>style.visibility</p:attrName>
                                        </p:attrNameLst>
                                      </p:cBhvr>
                                      <p:to>
                                        <p:strVal val="visible"/>
                                      </p:to>
                                    </p:set>
                                    <p:animEffect transition="in" filter="fade">
                                      <p:cBhvr>
                                        <p:cTn id="72" dur="500"/>
                                        <p:tgtEl>
                                          <p:spTgt spid="7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8">
                                            <p:txEl>
                                              <p:pRg st="0" end="0"/>
                                            </p:txEl>
                                          </p:spTgt>
                                        </p:tgtEl>
                                        <p:attrNameLst>
                                          <p:attrName>style.visibility</p:attrName>
                                        </p:attrNameLst>
                                      </p:cBhvr>
                                      <p:to>
                                        <p:strVal val="visible"/>
                                      </p:to>
                                    </p:set>
                                    <p:animEffect transition="in" filter="fade">
                                      <p:cBhvr>
                                        <p:cTn id="75" dur="500"/>
                                        <p:tgtEl>
                                          <p:spTgt spid="18">
                                            <p:txEl>
                                              <p:pRg st="0" end="0"/>
                                            </p:txEl>
                                          </p:spTgt>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8">
                                            <p:txEl>
                                              <p:pRg st="1" end="1"/>
                                            </p:txEl>
                                          </p:spTgt>
                                        </p:tgtEl>
                                        <p:attrNameLst>
                                          <p:attrName>style.visibility</p:attrName>
                                        </p:attrNameLst>
                                      </p:cBhvr>
                                      <p:to>
                                        <p:strVal val="visible"/>
                                      </p:to>
                                    </p:set>
                                    <p:animEffect transition="in" filter="fade">
                                      <p:cBhvr>
                                        <p:cTn id="78" dur="500"/>
                                        <p:tgtEl>
                                          <p:spTgt spid="18">
                                            <p:txEl>
                                              <p:pRg st="1" end="1"/>
                                            </p:txEl>
                                          </p:spTgt>
                                        </p:tgtEl>
                                      </p:cBhvr>
                                    </p:animEffect>
                                  </p:childTnLst>
                                </p:cTn>
                              </p:par>
                              <p:par>
                                <p:cTn id="79" presetID="10" presetClass="entr" presetSubtype="0" fill="hold" nodeType="withEffect">
                                  <p:stCondLst>
                                    <p:cond delay="0"/>
                                  </p:stCondLst>
                                  <p:childTnLst>
                                    <p:set>
                                      <p:cBhvr>
                                        <p:cTn id="80" dur="1" fill="hold">
                                          <p:stCondLst>
                                            <p:cond delay="0"/>
                                          </p:stCondLst>
                                        </p:cTn>
                                        <p:tgtEl>
                                          <p:spTgt spid="57"/>
                                        </p:tgtEl>
                                        <p:attrNameLst>
                                          <p:attrName>style.visibility</p:attrName>
                                        </p:attrNameLst>
                                      </p:cBhvr>
                                      <p:to>
                                        <p:strVal val="visible"/>
                                      </p:to>
                                    </p:set>
                                    <p:animEffect transition="in" filter="fade">
                                      <p:cBhvr>
                                        <p:cTn id="81" dur="500"/>
                                        <p:tgtEl>
                                          <p:spTgt spid="5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7">
                                            <p:txEl>
                                              <p:pRg st="0" end="0"/>
                                            </p:txEl>
                                          </p:spTgt>
                                        </p:tgtEl>
                                        <p:attrNameLst>
                                          <p:attrName>style.visibility</p:attrName>
                                        </p:attrNameLst>
                                      </p:cBhvr>
                                      <p:to>
                                        <p:strVal val="visible"/>
                                      </p:to>
                                    </p:set>
                                    <p:animEffect transition="in" filter="fade">
                                      <p:cBhvr>
                                        <p:cTn id="84" dur="500"/>
                                        <p:tgtEl>
                                          <p:spTgt spid="17">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7">
                                            <p:txEl>
                                              <p:pRg st="1" end="1"/>
                                            </p:txEl>
                                          </p:spTgt>
                                        </p:tgtEl>
                                        <p:attrNameLst>
                                          <p:attrName>style.visibility</p:attrName>
                                        </p:attrNameLst>
                                      </p:cBhvr>
                                      <p:to>
                                        <p:strVal val="visible"/>
                                      </p:to>
                                    </p:set>
                                    <p:animEffect transition="in" filter="fade">
                                      <p:cBhvr>
                                        <p:cTn id="87" dur="500"/>
                                        <p:tgtEl>
                                          <p:spTgt spid="17">
                                            <p:txEl>
                                              <p:pRg st="1" end="1"/>
                                            </p:txEl>
                                          </p:spTgt>
                                        </p:tgtEl>
                                      </p:cBhvr>
                                    </p:animEffect>
                                  </p:childTnLst>
                                </p:cTn>
                              </p:par>
                              <p:par>
                                <p:cTn id="88" presetID="10" presetClass="entr" presetSubtype="0" fill="hold" nodeType="withEffect">
                                  <p:stCondLst>
                                    <p:cond delay="0"/>
                                  </p:stCondLst>
                                  <p:childTnLst>
                                    <p:set>
                                      <p:cBhvr>
                                        <p:cTn id="89" dur="1" fill="hold">
                                          <p:stCondLst>
                                            <p:cond delay="0"/>
                                          </p:stCondLst>
                                        </p:cTn>
                                        <p:tgtEl>
                                          <p:spTgt spid="74"/>
                                        </p:tgtEl>
                                        <p:attrNameLst>
                                          <p:attrName>style.visibility</p:attrName>
                                        </p:attrNameLst>
                                      </p:cBhvr>
                                      <p:to>
                                        <p:strVal val="visible"/>
                                      </p:to>
                                    </p:set>
                                    <p:animEffect transition="in" filter="fade">
                                      <p:cBhvr>
                                        <p:cTn id="90" dur="500"/>
                                        <p:tgtEl>
                                          <p:spTgt spid="74"/>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2">
                                            <p:txEl>
                                              <p:pRg st="0" end="0"/>
                                            </p:txEl>
                                          </p:spTgt>
                                        </p:tgtEl>
                                        <p:attrNameLst>
                                          <p:attrName>style.visibility</p:attrName>
                                        </p:attrNameLst>
                                      </p:cBhvr>
                                      <p:to>
                                        <p:strVal val="visible"/>
                                      </p:to>
                                    </p:set>
                                    <p:animEffect transition="in" filter="fade">
                                      <p:cBhvr>
                                        <p:cTn id="93" dur="500"/>
                                        <p:tgtEl>
                                          <p:spTgt spid="22">
                                            <p:txEl>
                                              <p:pRg st="0" end="0"/>
                                            </p:txEl>
                                          </p:spTgt>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2">
                                            <p:txEl>
                                              <p:pRg st="1" end="1"/>
                                            </p:txEl>
                                          </p:spTgt>
                                        </p:tgtEl>
                                        <p:attrNameLst>
                                          <p:attrName>style.visibility</p:attrName>
                                        </p:attrNameLst>
                                      </p:cBhvr>
                                      <p:to>
                                        <p:strVal val="visible"/>
                                      </p:to>
                                    </p:set>
                                    <p:animEffect transition="in" filter="fade">
                                      <p:cBhvr>
                                        <p:cTn id="96" dur="500"/>
                                        <p:tgtEl>
                                          <p:spTgt spid="22">
                                            <p:txEl>
                                              <p:pRg st="1" end="1"/>
                                            </p:txEl>
                                          </p:spTgt>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2"/>
                                        </p:tgtEl>
                                        <p:attrNameLst>
                                          <p:attrName>style.visibility</p:attrName>
                                        </p:attrNameLst>
                                      </p:cBhvr>
                                      <p:to>
                                        <p:strVal val="visible"/>
                                      </p:to>
                                    </p:set>
                                    <p:animEffect transition="in" filter="fade">
                                      <p:cBhvr>
                                        <p:cTn id="99" dur="500"/>
                                        <p:tgtEl>
                                          <p:spTgt spid="12"/>
                                        </p:tgtEl>
                                      </p:cBhvr>
                                    </p:animEffect>
                                  </p:childTnLst>
                                </p:cTn>
                              </p:par>
                              <p:par>
                                <p:cTn id="100" presetID="64" presetClass="path" presetSubtype="0" decel="100000" fill="hold" grpId="1" nodeType="withEffect">
                                  <p:stCondLst>
                                    <p:cond delay="0"/>
                                  </p:stCondLst>
                                  <p:childTnLst>
                                    <p:animMotion origin="layout" path="M -2.70833E-6 0.10023 L -2.70833E-6 2.22222E-6 " pathEditMode="relative" rAng="0" ptsTypes="AA">
                                      <p:cBhvr>
                                        <p:cTn id="101" dur="750" fill="hold"/>
                                        <p:tgtEl>
                                          <p:spTgt spid="12"/>
                                        </p:tgtEl>
                                        <p:attrNameLst>
                                          <p:attrName>ppt_x</p:attrName>
                                          <p:attrName>ppt_y</p:attrName>
                                        </p:attrNameLst>
                                      </p:cBhvr>
                                      <p:rCtr x="0" y="-6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2" grpId="0" build="p"/>
      <p:bldP spid="3" grpId="0" build="p"/>
      <p:bldP spid="8" grpId="0" uiExpand="1" build="p"/>
      <p:bldP spid="16" grpId="0" uiExpand="1" build="p"/>
      <p:bldP spid="4" grpId="0" uiExpand="1" build="p"/>
      <p:bldP spid="14" grpId="0" build="p"/>
      <p:bldP spid="6" grpId="0" uiExpand="1" build="p"/>
      <p:bldP spid="11" grpId="0" uiExpand="1" build="p"/>
      <p:bldP spid="18" grpId="0" uiExpand="1" build="p"/>
      <p:bldP spid="17" grpId="0" uiExpand="1" build="p"/>
      <p:bldP spid="22" grpId="0" uiExpand="1" build="p"/>
      <p:bldP spid="12" grpId="0"/>
      <p:bldP spid="1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D9AD-CAAE-41C7-9F5D-D12E0060D6AA}"/>
              </a:ext>
            </a:extLst>
          </p:cNvPr>
          <p:cNvSpPr>
            <a:spLocks noGrp="1"/>
          </p:cNvSpPr>
          <p:nvPr>
            <p:ph type="title"/>
          </p:nvPr>
        </p:nvSpPr>
        <p:spPr/>
        <p:txBody>
          <a:bodyPr/>
          <a:lstStyle/>
          <a:p>
            <a:r>
              <a:rPr lang="en-US" dirty="0"/>
              <a:t>Governance </a:t>
            </a:r>
            <a:r>
              <a:rPr lang="en-US" sz="2800" dirty="0"/>
              <a:t>– </a:t>
            </a:r>
            <a:r>
              <a:rPr lang="en-US" dirty="0">
                <a:solidFill>
                  <a:schemeClr val="tx2"/>
                </a:solidFill>
              </a:rPr>
              <a:t>develops and evolves </a:t>
            </a:r>
            <a:r>
              <a:rPr lang="en-US" dirty="0"/>
              <a:t>corporate policies for:</a:t>
            </a:r>
          </a:p>
        </p:txBody>
      </p:sp>
      <p:sp>
        <p:nvSpPr>
          <p:cNvPr id="4" name="Text Placeholder 3">
            <a:extLst>
              <a:ext uri="{FF2B5EF4-FFF2-40B4-BE49-F238E27FC236}">
                <a16:creationId xmlns:a16="http://schemas.microsoft.com/office/drawing/2014/main" id="{517E48D5-7867-40FA-AAA9-8BBD08218FC1}"/>
              </a:ext>
            </a:extLst>
          </p:cNvPr>
          <p:cNvSpPr>
            <a:spLocks noGrp="1"/>
          </p:cNvSpPr>
          <p:nvPr>
            <p:ph type="body" sz="quarter" idx="10"/>
          </p:nvPr>
        </p:nvSpPr>
        <p:spPr>
          <a:xfrm>
            <a:off x="455995" y="1922587"/>
            <a:ext cx="6975319" cy="1996752"/>
          </a:xfrm>
        </p:spPr>
        <p:txBody>
          <a:bodyPr/>
          <a:lstStyle/>
          <a:p>
            <a:r>
              <a:rPr lang="en-US" dirty="0"/>
              <a:t>Resource consistency and management</a:t>
            </a:r>
          </a:p>
          <a:p>
            <a:r>
              <a:rPr lang="en-US" dirty="0"/>
              <a:t>Security baseline</a:t>
            </a:r>
          </a:p>
          <a:p>
            <a:r>
              <a:rPr lang="en-US" dirty="0"/>
              <a:t>Identity baseline</a:t>
            </a:r>
          </a:p>
          <a:p>
            <a:r>
              <a:rPr lang="en-US" dirty="0"/>
              <a:t>Cost management</a:t>
            </a:r>
          </a:p>
          <a:p>
            <a:r>
              <a:rPr lang="en-US" dirty="0"/>
              <a:t>Deployment acceleration</a:t>
            </a:r>
          </a:p>
        </p:txBody>
      </p:sp>
      <p:sp>
        <p:nvSpPr>
          <p:cNvPr id="8" name="Rectangle 7">
            <a:extLst>
              <a:ext uri="{FF2B5EF4-FFF2-40B4-BE49-F238E27FC236}">
                <a16:creationId xmlns:a16="http://schemas.microsoft.com/office/drawing/2014/main" id="{0B555BB2-4F66-4051-93BE-C2325FB058D4}"/>
              </a:ext>
              <a:ext uri="{C183D7F6-B498-43B3-948B-1728B52AA6E4}">
                <adec:decorative xmlns:adec="http://schemas.microsoft.com/office/drawing/2017/decorative" val="1"/>
              </a:ext>
            </a:extLst>
          </p:cNvPr>
          <p:cNvSpPr/>
          <p:nvPr/>
        </p:nvSpPr>
        <p:spPr bwMode="auto">
          <a:xfrm>
            <a:off x="427038" y="4108450"/>
            <a:ext cx="11582400" cy="18653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Content Placeholder 3">
            <a:extLst>
              <a:ext uri="{FF2B5EF4-FFF2-40B4-BE49-F238E27FC236}">
                <a16:creationId xmlns:a16="http://schemas.microsoft.com/office/drawing/2014/main" id="{6CCBB476-386D-459D-9DEC-0DEAE0297911}"/>
              </a:ext>
            </a:extLst>
          </p:cNvPr>
          <p:cNvSpPr>
            <a:spLocks noGrp="1"/>
          </p:cNvSpPr>
          <p:nvPr>
            <p:ph sz="quarter" idx="11"/>
          </p:nvPr>
        </p:nvSpPr>
        <p:spPr>
          <a:xfrm>
            <a:off x="787400" y="4248667"/>
            <a:ext cx="7213600" cy="1395767"/>
          </a:xfrm>
        </p:spPr>
        <p:txBody>
          <a:bodyPr/>
          <a:lstStyle/>
          <a:p>
            <a:pPr marL="0" marR="0" lvl="0" indent="0" algn="l" defTabSz="914367" rtl="0" eaLnBrk="1" fontAlgn="auto" latinLnBrk="0" hangingPunct="1">
              <a:lnSpc>
                <a:spcPts val="2353"/>
              </a:lnSpc>
              <a:spcBef>
                <a:spcPts val="0"/>
              </a:spcBef>
              <a:spcAft>
                <a:spcPts val="0"/>
              </a:spcAft>
              <a:buClrTx/>
              <a:buSzPct val="90000"/>
              <a:buFontTx/>
              <a:buNone/>
              <a:tabLst/>
              <a:defRPr/>
            </a:pPr>
            <a:r>
              <a:rPr kumimoji="0" lang="en-US" sz="1961" b="0" i="0" u="none" strike="noStrike" kern="1200" cap="none" spc="0" normalizeH="0" baseline="0" noProof="0" dirty="0">
                <a:ln>
                  <a:noFill/>
                </a:ln>
                <a:solidFill>
                  <a:srgbClr val="000000"/>
                </a:solidFill>
                <a:effectLst/>
                <a:uLnTx/>
                <a:uFillTx/>
                <a:latin typeface="Segoe UI Semibold"/>
                <a:ea typeface="+mn-ea"/>
                <a:cs typeface="+mn-cs"/>
              </a:rPr>
              <a:t>Cloud governance team</a:t>
            </a:r>
          </a:p>
          <a:p>
            <a:pPr marL="0" marR="0" lvl="0" indent="0" algn="l" defTabSz="914367" rtl="0" eaLnBrk="1" fontAlgn="auto" latinLnBrk="0" hangingPunct="1">
              <a:lnSpc>
                <a:spcPts val="2353"/>
              </a:lnSpc>
              <a:spcBef>
                <a:spcPts val="0"/>
              </a:spcBef>
              <a:spcAft>
                <a:spcPts val="0"/>
              </a:spcAft>
              <a:buClrTx/>
              <a:buSzPct val="90000"/>
              <a:buFontTx/>
              <a:buNone/>
              <a:tabLst/>
              <a:defRPr/>
            </a:pPr>
            <a:r>
              <a:rPr kumimoji="0" lang="en-US" sz="1961" b="0" i="0" u="none" strike="noStrike" kern="1200" cap="none" spc="0" normalizeH="0" baseline="0" noProof="0" dirty="0">
                <a:ln>
                  <a:noFill/>
                </a:ln>
                <a:solidFill>
                  <a:srgbClr val="000000"/>
                </a:solidFill>
                <a:effectLst/>
                <a:uLnTx/>
                <a:uFillTx/>
                <a:latin typeface="Segoe UI"/>
                <a:ea typeface="+mn-ea"/>
                <a:cs typeface="+mn-cs"/>
              </a:rPr>
              <a:t>A team consisting of cloud architects, legal, security and/or </a:t>
            </a:r>
            <a:br>
              <a:rPr kumimoji="0" lang="en-US" sz="1961" b="0" i="0" u="none" strike="noStrike" kern="1200" cap="none" spc="0" normalizeH="0" baseline="0" noProof="0" dirty="0">
                <a:ln>
                  <a:noFill/>
                </a:ln>
                <a:solidFill>
                  <a:srgbClr val="000000"/>
                </a:solidFill>
                <a:effectLst/>
                <a:uLnTx/>
                <a:uFillTx/>
                <a:latin typeface="Segoe UI"/>
                <a:ea typeface="+mn-ea"/>
                <a:cs typeface="+mn-cs"/>
              </a:rPr>
            </a:br>
            <a:r>
              <a:rPr kumimoji="0" lang="en-US" sz="1961" b="0" i="0" u="none" strike="noStrike" kern="1200" cap="none" spc="0" normalizeH="0" baseline="0" noProof="0" dirty="0">
                <a:ln>
                  <a:noFill/>
                </a:ln>
                <a:solidFill>
                  <a:srgbClr val="000000"/>
                </a:solidFill>
                <a:effectLst/>
                <a:uLnTx/>
                <a:uFillTx/>
                <a:latin typeface="Segoe UI"/>
                <a:ea typeface="+mn-ea"/>
                <a:cs typeface="+mn-cs"/>
              </a:rPr>
              <a:t>HR &amp; Finance </a:t>
            </a:r>
            <a:r>
              <a:rPr kumimoji="0" lang="en-US" sz="1961" b="0" i="0" u="none" strike="noStrike" kern="1200" cap="none" spc="0" normalizeH="0" baseline="0" noProof="0" dirty="0">
                <a:ln>
                  <a:noFill/>
                </a:ln>
                <a:solidFill>
                  <a:srgbClr val="0067B4"/>
                </a:solidFill>
                <a:effectLst/>
                <a:uLnTx/>
                <a:uFillTx/>
                <a:latin typeface="Segoe UI"/>
                <a:ea typeface="+mn-ea"/>
                <a:cs typeface="+mn-cs"/>
              </a:rPr>
              <a:t>develops and enforces </a:t>
            </a:r>
            <a:r>
              <a:rPr kumimoji="0" lang="en-US" sz="1961" b="0" i="0" u="none" strike="noStrike" kern="1200" cap="none" spc="0" normalizeH="0" baseline="0" noProof="0" dirty="0">
                <a:ln>
                  <a:noFill/>
                </a:ln>
                <a:solidFill>
                  <a:srgbClr val="000000"/>
                </a:solidFill>
                <a:effectLst/>
                <a:uLnTx/>
                <a:uFillTx/>
                <a:latin typeface="Segoe UI"/>
                <a:ea typeface="+mn-ea"/>
                <a:cs typeface="+mn-cs"/>
              </a:rPr>
              <a:t>these disciplines across </a:t>
            </a:r>
            <a:br>
              <a:rPr kumimoji="0" lang="en-US" sz="1961" b="0" i="0" u="none" strike="noStrike" kern="1200" cap="none" spc="0" normalizeH="0" baseline="0" noProof="0" dirty="0">
                <a:ln>
                  <a:noFill/>
                </a:ln>
                <a:solidFill>
                  <a:srgbClr val="000000"/>
                </a:solidFill>
                <a:effectLst/>
                <a:uLnTx/>
                <a:uFillTx/>
                <a:latin typeface="Segoe UI"/>
                <a:ea typeface="+mn-ea"/>
                <a:cs typeface="+mn-cs"/>
              </a:rPr>
            </a:br>
            <a:r>
              <a:rPr kumimoji="0" lang="en-US" sz="1961" b="0" i="0" u="none" strike="noStrike" kern="1200" cap="none" spc="0" normalizeH="0" baseline="0" noProof="0" dirty="0">
                <a:ln>
                  <a:noFill/>
                </a:ln>
                <a:solidFill>
                  <a:srgbClr val="000000"/>
                </a:solidFill>
                <a:effectLst/>
                <a:uLnTx/>
                <a:uFillTx/>
                <a:latin typeface="Segoe UI"/>
                <a:ea typeface="+mn-ea"/>
                <a:cs typeface="+mn-cs"/>
              </a:rPr>
              <a:t>your organization to </a:t>
            </a:r>
            <a:r>
              <a:rPr kumimoji="0" lang="en-US" sz="1961" b="0" i="0" u="none" strike="noStrike" kern="1200" cap="none" spc="0" normalizeH="0" baseline="0" noProof="0" dirty="0">
                <a:ln>
                  <a:noFill/>
                </a:ln>
                <a:solidFill>
                  <a:srgbClr val="0067B4"/>
                </a:solidFill>
                <a:effectLst/>
                <a:uLnTx/>
                <a:uFillTx/>
                <a:latin typeface="Segoe UI"/>
              </a:rPr>
              <a:t>ensure governance consistency.</a:t>
            </a:r>
            <a:endParaRPr lang="en-US" dirty="0">
              <a:solidFill>
                <a:srgbClr val="0067B4"/>
              </a:solidFill>
            </a:endParaRPr>
          </a:p>
        </p:txBody>
      </p:sp>
      <p:grpSp>
        <p:nvGrpSpPr>
          <p:cNvPr id="54" name="Group 53">
            <a:extLst>
              <a:ext uri="{FF2B5EF4-FFF2-40B4-BE49-F238E27FC236}">
                <a16:creationId xmlns:a16="http://schemas.microsoft.com/office/drawing/2014/main" id="{0A7BDDDC-6E5C-48EE-876C-10374F7D12E3}"/>
              </a:ext>
              <a:ext uri="{C183D7F6-B498-43B3-948B-1728B52AA6E4}">
                <adec:decorative xmlns:adec="http://schemas.microsoft.com/office/drawing/2017/decorative" val="1"/>
              </a:ext>
            </a:extLst>
          </p:cNvPr>
          <p:cNvGrpSpPr/>
          <p:nvPr/>
        </p:nvGrpSpPr>
        <p:grpSpPr>
          <a:xfrm>
            <a:off x="9353979" y="4335005"/>
            <a:ext cx="1354912" cy="1430795"/>
            <a:chOff x="9250477" y="4222361"/>
            <a:chExt cx="1561915" cy="1649391"/>
          </a:xfrm>
        </p:grpSpPr>
        <p:grpSp>
          <p:nvGrpSpPr>
            <p:cNvPr id="18" name="Group 17">
              <a:extLst>
                <a:ext uri="{FF2B5EF4-FFF2-40B4-BE49-F238E27FC236}">
                  <a16:creationId xmlns:a16="http://schemas.microsoft.com/office/drawing/2014/main" id="{B37A8794-40DA-40F4-9A34-FAC3C9BD9DB1}"/>
                </a:ext>
              </a:extLst>
            </p:cNvPr>
            <p:cNvGrpSpPr/>
            <p:nvPr/>
          </p:nvGrpSpPr>
          <p:grpSpPr>
            <a:xfrm>
              <a:off x="9250477" y="4904253"/>
              <a:ext cx="291871" cy="316193"/>
              <a:chOff x="9229725" y="2642644"/>
              <a:chExt cx="457200" cy="495300"/>
            </a:xfrm>
          </p:grpSpPr>
          <p:sp>
            <p:nvSpPr>
              <p:cNvPr id="13" name="Freeform: Shape 12">
                <a:extLst>
                  <a:ext uri="{FF2B5EF4-FFF2-40B4-BE49-F238E27FC236}">
                    <a16:creationId xmlns:a16="http://schemas.microsoft.com/office/drawing/2014/main" id="{73AFBF5E-1E42-48DB-A043-5DC5FEEAA030}"/>
                  </a:ext>
                  <a:ext uri="{C183D7F6-B498-43B3-948B-1728B52AA6E4}">
                    <adec:decorative xmlns:adec="http://schemas.microsoft.com/office/drawing/2017/decorative" val="1"/>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D8CB3EEF-F4DB-4046-B87C-66D12F6EF3B3}"/>
                  </a:ext>
                  <a:ext uri="{C183D7F6-B498-43B3-948B-1728B52AA6E4}">
                    <adec:decorative xmlns:adec="http://schemas.microsoft.com/office/drawing/2017/decorative" val="1"/>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B1AC11CA-1E31-46AA-B10C-6DFF67579D7E}"/>
                </a:ext>
              </a:extLst>
            </p:cNvPr>
            <p:cNvGrpSpPr/>
            <p:nvPr/>
          </p:nvGrpSpPr>
          <p:grpSpPr>
            <a:xfrm>
              <a:off x="9889161" y="4222361"/>
              <a:ext cx="291871" cy="316194"/>
              <a:chOff x="9229725" y="2563544"/>
              <a:chExt cx="457200" cy="495302"/>
            </a:xfrm>
          </p:grpSpPr>
          <p:sp>
            <p:nvSpPr>
              <p:cNvPr id="20" name="Freeform: Shape 19">
                <a:extLst>
                  <a:ext uri="{FF2B5EF4-FFF2-40B4-BE49-F238E27FC236}">
                    <a16:creationId xmlns:a16="http://schemas.microsoft.com/office/drawing/2014/main" id="{E1A08616-456D-4088-99A4-6D88BE534C75}"/>
                  </a:ext>
                  <a:ext uri="{C183D7F6-B498-43B3-948B-1728B52AA6E4}">
                    <adec:decorative xmlns:adec="http://schemas.microsoft.com/office/drawing/2017/decorative" val="1"/>
                  </a:ext>
                </a:extLst>
              </p:cNvPr>
              <p:cNvSpPr/>
              <p:nvPr/>
            </p:nvSpPr>
            <p:spPr>
              <a:xfrm>
                <a:off x="9344025" y="2563544"/>
                <a:ext cx="228599" cy="228599"/>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36B4D21-25A7-496D-817E-8E0266C75977}"/>
                  </a:ext>
                  <a:ext uri="{C183D7F6-B498-43B3-948B-1728B52AA6E4}">
                    <adec:decorative xmlns:adec="http://schemas.microsoft.com/office/drawing/2017/decorative" val="1"/>
                  </a:ext>
                </a:extLst>
              </p:cNvPr>
              <p:cNvSpPr/>
              <p:nvPr/>
            </p:nvSpPr>
            <p:spPr>
              <a:xfrm>
                <a:off x="9229725" y="2830247"/>
                <a:ext cx="457200" cy="228599"/>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DC844AE2-B38A-460E-BC2B-41CC18A6E3E4}"/>
                </a:ext>
              </a:extLst>
            </p:cNvPr>
            <p:cNvGrpSpPr/>
            <p:nvPr/>
          </p:nvGrpSpPr>
          <p:grpSpPr>
            <a:xfrm>
              <a:off x="10520521" y="4904253"/>
              <a:ext cx="291871" cy="316193"/>
              <a:chOff x="9229725" y="2642644"/>
              <a:chExt cx="457200" cy="495300"/>
            </a:xfrm>
          </p:grpSpPr>
          <p:sp>
            <p:nvSpPr>
              <p:cNvPr id="23" name="Freeform: Shape 22">
                <a:extLst>
                  <a:ext uri="{FF2B5EF4-FFF2-40B4-BE49-F238E27FC236}">
                    <a16:creationId xmlns:a16="http://schemas.microsoft.com/office/drawing/2014/main" id="{47FAB37B-7C1A-4538-9CB4-5D6767A67BEE}"/>
                  </a:ext>
                  <a:ext uri="{C183D7F6-B498-43B3-948B-1728B52AA6E4}">
                    <adec:decorative xmlns:adec="http://schemas.microsoft.com/office/drawing/2017/decorative" val="1"/>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863267D3-3C78-4F1D-8845-573640F689A9}"/>
                  </a:ext>
                  <a:ext uri="{C183D7F6-B498-43B3-948B-1728B52AA6E4}">
                    <adec:decorative xmlns:adec="http://schemas.microsoft.com/office/drawing/2017/decorative" val="1"/>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8730B058-DC6F-4674-897A-D53E24331011}"/>
                </a:ext>
              </a:extLst>
            </p:cNvPr>
            <p:cNvGrpSpPr/>
            <p:nvPr/>
          </p:nvGrpSpPr>
          <p:grpSpPr>
            <a:xfrm>
              <a:off x="10388741" y="5345213"/>
              <a:ext cx="291871" cy="316193"/>
              <a:chOff x="9229725" y="2642644"/>
              <a:chExt cx="457200" cy="495300"/>
            </a:xfrm>
          </p:grpSpPr>
          <p:sp>
            <p:nvSpPr>
              <p:cNvPr id="26" name="Freeform: Shape 25">
                <a:extLst>
                  <a:ext uri="{FF2B5EF4-FFF2-40B4-BE49-F238E27FC236}">
                    <a16:creationId xmlns:a16="http://schemas.microsoft.com/office/drawing/2014/main" id="{A7BC1E8B-0B72-4C5F-A5D8-0FDB78FB8CBF}"/>
                  </a:ext>
                  <a:ext uri="{C183D7F6-B498-43B3-948B-1728B52AA6E4}">
                    <adec:decorative xmlns:adec="http://schemas.microsoft.com/office/drawing/2017/decorative" val="1"/>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FD359488-65DC-48F7-8F4D-E026CA79CF7C}"/>
                  </a:ext>
                  <a:ext uri="{C183D7F6-B498-43B3-948B-1728B52AA6E4}">
                    <adec:decorative xmlns:adec="http://schemas.microsoft.com/office/drawing/2017/decorative" val="1"/>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9AE0180A-DE40-4A7C-9CB8-109931745E59}"/>
                </a:ext>
              </a:extLst>
            </p:cNvPr>
            <p:cNvGrpSpPr/>
            <p:nvPr/>
          </p:nvGrpSpPr>
          <p:grpSpPr>
            <a:xfrm>
              <a:off x="9889161" y="5555559"/>
              <a:ext cx="291871" cy="316193"/>
              <a:chOff x="9229725" y="2642644"/>
              <a:chExt cx="457200" cy="495300"/>
            </a:xfrm>
          </p:grpSpPr>
          <p:sp>
            <p:nvSpPr>
              <p:cNvPr id="29" name="Freeform: Shape 28">
                <a:extLst>
                  <a:ext uri="{FF2B5EF4-FFF2-40B4-BE49-F238E27FC236}">
                    <a16:creationId xmlns:a16="http://schemas.microsoft.com/office/drawing/2014/main" id="{3B1FE789-776F-4DFB-8AAE-60022643C7D9}"/>
                  </a:ext>
                  <a:ext uri="{C183D7F6-B498-43B3-948B-1728B52AA6E4}">
                    <adec:decorative xmlns:adec="http://schemas.microsoft.com/office/drawing/2017/decorative" val="1"/>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8AD895EF-8C93-4D58-A33A-BC3DCD24F85F}"/>
                  </a:ext>
                  <a:ext uri="{C183D7F6-B498-43B3-948B-1728B52AA6E4}">
                    <adec:decorative xmlns:adec="http://schemas.microsoft.com/office/drawing/2017/decorative" val="1"/>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1" name="Group 30">
              <a:extLst>
                <a:ext uri="{FF2B5EF4-FFF2-40B4-BE49-F238E27FC236}">
                  <a16:creationId xmlns:a16="http://schemas.microsoft.com/office/drawing/2014/main" id="{79B85242-B027-4360-AC55-C5766163E2E3}"/>
                </a:ext>
              </a:extLst>
            </p:cNvPr>
            <p:cNvGrpSpPr/>
            <p:nvPr/>
          </p:nvGrpSpPr>
          <p:grpSpPr>
            <a:xfrm>
              <a:off x="9424753" y="5339951"/>
              <a:ext cx="291871" cy="316193"/>
              <a:chOff x="9229725" y="2642644"/>
              <a:chExt cx="457200" cy="495300"/>
            </a:xfrm>
          </p:grpSpPr>
          <p:sp>
            <p:nvSpPr>
              <p:cNvPr id="32" name="Freeform: Shape 31">
                <a:extLst>
                  <a:ext uri="{FF2B5EF4-FFF2-40B4-BE49-F238E27FC236}">
                    <a16:creationId xmlns:a16="http://schemas.microsoft.com/office/drawing/2014/main" id="{A143428C-6C86-445F-90DD-8FD9BE1C76D3}"/>
                  </a:ext>
                  <a:ext uri="{C183D7F6-B498-43B3-948B-1728B52AA6E4}">
                    <adec:decorative xmlns:adec="http://schemas.microsoft.com/office/drawing/2017/decorative" val="1"/>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90288024-FBCC-42C1-A880-BA6235699EBE}"/>
                  </a:ext>
                  <a:ext uri="{C183D7F6-B498-43B3-948B-1728B52AA6E4}">
                    <adec:decorative xmlns:adec="http://schemas.microsoft.com/office/drawing/2017/decorative" val="1"/>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5" name="Group 34">
              <a:extLst>
                <a:ext uri="{FF2B5EF4-FFF2-40B4-BE49-F238E27FC236}">
                  <a16:creationId xmlns:a16="http://schemas.microsoft.com/office/drawing/2014/main" id="{8E93095B-1A88-4900-A820-44FB16E19699}"/>
                </a:ext>
              </a:extLst>
            </p:cNvPr>
            <p:cNvGrpSpPr/>
            <p:nvPr/>
          </p:nvGrpSpPr>
          <p:grpSpPr>
            <a:xfrm>
              <a:off x="10388741" y="4412852"/>
              <a:ext cx="291871" cy="316193"/>
              <a:chOff x="9229725" y="2642644"/>
              <a:chExt cx="457200" cy="495300"/>
            </a:xfrm>
          </p:grpSpPr>
          <p:sp>
            <p:nvSpPr>
              <p:cNvPr id="36" name="Freeform: Shape 35">
                <a:extLst>
                  <a:ext uri="{FF2B5EF4-FFF2-40B4-BE49-F238E27FC236}">
                    <a16:creationId xmlns:a16="http://schemas.microsoft.com/office/drawing/2014/main" id="{7F4A43EB-47C2-4201-A07F-D5610A07AE9D}"/>
                  </a:ext>
                  <a:ext uri="{C183D7F6-B498-43B3-948B-1728B52AA6E4}">
                    <adec:decorative xmlns:adec="http://schemas.microsoft.com/office/drawing/2017/decorative" val="1"/>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587316ED-6E34-483F-8502-0357FEEB9D46}"/>
                  </a:ext>
                  <a:ext uri="{C183D7F6-B498-43B3-948B-1728B52AA6E4}">
                    <adec:decorative xmlns:adec="http://schemas.microsoft.com/office/drawing/2017/decorative" val="1"/>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8" name="Group 37">
              <a:extLst>
                <a:ext uri="{FF2B5EF4-FFF2-40B4-BE49-F238E27FC236}">
                  <a16:creationId xmlns:a16="http://schemas.microsoft.com/office/drawing/2014/main" id="{AC55F7A1-C89E-4B3A-B605-32DA745F61CF}"/>
                </a:ext>
              </a:extLst>
            </p:cNvPr>
            <p:cNvGrpSpPr/>
            <p:nvPr/>
          </p:nvGrpSpPr>
          <p:grpSpPr>
            <a:xfrm>
              <a:off x="9424753" y="4401159"/>
              <a:ext cx="291871" cy="316193"/>
              <a:chOff x="9229725" y="2642644"/>
              <a:chExt cx="457200" cy="495300"/>
            </a:xfrm>
          </p:grpSpPr>
          <p:sp>
            <p:nvSpPr>
              <p:cNvPr id="39" name="Freeform: Shape 38">
                <a:extLst>
                  <a:ext uri="{FF2B5EF4-FFF2-40B4-BE49-F238E27FC236}">
                    <a16:creationId xmlns:a16="http://schemas.microsoft.com/office/drawing/2014/main" id="{A6CB3E4D-2054-4A7B-AE92-B3A08022C6F0}"/>
                  </a:ext>
                  <a:ext uri="{C183D7F6-B498-43B3-948B-1728B52AA6E4}">
                    <adec:decorative xmlns:adec="http://schemas.microsoft.com/office/drawing/2017/decorative" val="1"/>
                  </a:ext>
                </a:extLst>
              </p:cNvPr>
              <p:cNvSpPr/>
              <p:nvPr/>
            </p:nvSpPr>
            <p:spPr>
              <a:xfrm>
                <a:off x="9344025" y="2642644"/>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C602679B-E911-4809-A5C6-98DD943DC33B}"/>
                  </a:ext>
                  <a:ext uri="{C183D7F6-B498-43B3-948B-1728B52AA6E4}">
                    <adec:decorative xmlns:adec="http://schemas.microsoft.com/office/drawing/2017/decorative" val="1"/>
                  </a:ext>
                </a:extLst>
              </p:cNvPr>
              <p:cNvSpPr/>
              <p:nvPr/>
            </p:nvSpPr>
            <p:spPr>
              <a:xfrm>
                <a:off x="9229725" y="2909344"/>
                <a:ext cx="457200" cy="228600"/>
              </a:xfrm>
              <a:custGeom>
                <a:avLst/>
                <a:gdLst>
                  <a:gd name="connsiteX0" fmla="*/ 0 w 457200"/>
                  <a:gd name="connsiteY0" fmla="*/ 228600 h 228600"/>
                  <a:gd name="connsiteX1" fmla="*/ 228600 w 457200"/>
                  <a:gd name="connsiteY1" fmla="*/ 0 h 228600"/>
                  <a:gd name="connsiteX2" fmla="*/ 457200 w 457200"/>
                  <a:gd name="connsiteY2" fmla="*/ 228600 h 228600"/>
                  <a:gd name="connsiteX3" fmla="*/ 0 w 4572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457200" h="228600">
                    <a:moveTo>
                      <a:pt x="0" y="228600"/>
                    </a:moveTo>
                    <a:cubicBezTo>
                      <a:pt x="0" y="102394"/>
                      <a:pt x="102394" y="0"/>
                      <a:pt x="228600" y="0"/>
                    </a:cubicBezTo>
                    <a:cubicBezTo>
                      <a:pt x="354806" y="0"/>
                      <a:pt x="457200" y="102394"/>
                      <a:pt x="457200" y="228600"/>
                    </a:cubicBezTo>
                    <a:lnTo>
                      <a:pt x="0" y="228600"/>
                    </a:lnTo>
                    <a:close/>
                  </a:path>
                </a:pathLst>
              </a:custGeom>
              <a:solidFill>
                <a:srgbClr val="0075C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2" name="Group 51">
              <a:extLst>
                <a:ext uri="{FF2B5EF4-FFF2-40B4-BE49-F238E27FC236}">
                  <a16:creationId xmlns:a16="http://schemas.microsoft.com/office/drawing/2014/main" id="{7C6832F9-7457-490C-9F00-C34E61B1CDF8}"/>
                </a:ext>
              </a:extLst>
            </p:cNvPr>
            <p:cNvGrpSpPr/>
            <p:nvPr/>
          </p:nvGrpSpPr>
          <p:grpSpPr>
            <a:xfrm>
              <a:off x="9623426" y="4639494"/>
              <a:ext cx="828674" cy="828674"/>
              <a:chOff x="9672003" y="4688071"/>
              <a:chExt cx="731520" cy="731520"/>
            </a:xfrm>
          </p:grpSpPr>
          <p:cxnSp>
            <p:nvCxnSpPr>
              <p:cNvPr id="44" name="Straight Connector 43">
                <a:extLst>
                  <a:ext uri="{FF2B5EF4-FFF2-40B4-BE49-F238E27FC236}">
                    <a16:creationId xmlns:a16="http://schemas.microsoft.com/office/drawing/2014/main" id="{B411707E-33D1-4D1D-ACEB-A03CDBE6DE60}"/>
                  </a:ext>
                  <a:ext uri="{C183D7F6-B498-43B3-948B-1728B52AA6E4}">
                    <adec:decorative xmlns:adec="http://schemas.microsoft.com/office/drawing/2017/decorative" val="1"/>
                  </a:ext>
                </a:extLst>
              </p:cNvPr>
              <p:cNvCxnSpPr>
                <a:cxnSpLocks/>
              </p:cNvCxnSpPr>
              <p:nvPr/>
            </p:nvCxnSpPr>
            <p:spPr>
              <a:xfrm>
                <a:off x="9772920" y="4788988"/>
                <a:ext cx="529687" cy="529687"/>
              </a:xfrm>
              <a:prstGeom prst="line">
                <a:avLst/>
              </a:prstGeom>
              <a:ln w="28575"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4592F08-4571-4702-9CB3-E0A5ED800A25}"/>
                  </a:ext>
                  <a:ext uri="{C183D7F6-B498-43B3-948B-1728B52AA6E4}">
                    <adec:decorative xmlns:adec="http://schemas.microsoft.com/office/drawing/2017/decorative" val="1"/>
                  </a:ext>
                </a:extLst>
              </p:cNvPr>
              <p:cNvCxnSpPr>
                <a:cxnSpLocks/>
              </p:cNvCxnSpPr>
              <p:nvPr/>
            </p:nvCxnSpPr>
            <p:spPr>
              <a:xfrm flipH="1">
                <a:off x="9772920" y="4788988"/>
                <a:ext cx="529687" cy="529687"/>
              </a:xfrm>
              <a:prstGeom prst="line">
                <a:avLst/>
              </a:prstGeom>
              <a:ln w="28575"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0D74B4C-DA53-4A79-A8A6-D935773B3C02}"/>
                  </a:ext>
                  <a:ext uri="{C183D7F6-B498-43B3-948B-1728B52AA6E4}">
                    <adec:decorative xmlns:adec="http://schemas.microsoft.com/office/drawing/2017/decorative" val="1"/>
                  </a:ext>
                </a:extLst>
              </p:cNvPr>
              <p:cNvCxnSpPr>
                <a:cxnSpLocks/>
              </p:cNvCxnSpPr>
              <p:nvPr/>
            </p:nvCxnSpPr>
            <p:spPr>
              <a:xfrm>
                <a:off x="9672003" y="5051196"/>
                <a:ext cx="731520" cy="5270"/>
              </a:xfrm>
              <a:prstGeom prst="line">
                <a:avLst/>
              </a:prstGeom>
              <a:ln w="28575"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6596E06-5AE6-467E-9A7F-5DC3C07B11BE}"/>
                  </a:ext>
                  <a:ext uri="{C183D7F6-B498-43B3-948B-1728B52AA6E4}">
                    <adec:decorative xmlns:adec="http://schemas.microsoft.com/office/drawing/2017/decorative" val="1"/>
                  </a:ext>
                </a:extLst>
              </p:cNvPr>
              <p:cNvCxnSpPr>
                <a:cxnSpLocks/>
              </p:cNvCxnSpPr>
              <p:nvPr/>
            </p:nvCxnSpPr>
            <p:spPr>
              <a:xfrm rot="5400000">
                <a:off x="9672003" y="5051196"/>
                <a:ext cx="731520" cy="5270"/>
              </a:xfrm>
              <a:prstGeom prst="line">
                <a:avLst/>
              </a:prstGeom>
              <a:ln w="28575"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922235AB-505F-4B64-906B-444B3106456D}"/>
                  </a:ext>
                  <a:ext uri="{C183D7F6-B498-43B3-948B-1728B52AA6E4}">
                    <adec:decorative xmlns:adec="http://schemas.microsoft.com/office/drawing/2017/decorative" val="1"/>
                  </a:ext>
                </a:extLst>
              </p:cNvPr>
              <p:cNvSpPr/>
              <p:nvPr/>
            </p:nvSpPr>
            <p:spPr bwMode="auto">
              <a:xfrm>
                <a:off x="9892897" y="4908965"/>
                <a:ext cx="289732" cy="289732"/>
              </a:xfrm>
              <a:prstGeom prst="ellipse">
                <a:avLst/>
              </a:prstGeom>
              <a:solidFill>
                <a:schemeClr val="tx2"/>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21348964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64" presetClass="path" presetSubtype="0" decel="100000" fill="hold" grpId="1" nodeType="withEffect">
                                  <p:stCondLst>
                                    <p:cond delay="0"/>
                                  </p:stCondLst>
                                  <p:childTnLst>
                                    <p:animMotion origin="layout" path="M -2.70833E-6 0.10023 L -2.70833E-6 2.22222E-6 " pathEditMode="relative" rAng="0" ptsTypes="AA">
                                      <p:cBhvr>
                                        <p:cTn id="9" dur="750" fill="hold"/>
                                        <p:tgtEl>
                                          <p:spTgt spid="8"/>
                                        </p:tgtEl>
                                        <p:attrNameLst>
                                          <p:attrName>ppt_x</p:attrName>
                                          <p:attrName>ppt_y</p:attrName>
                                        </p:attrNameLst>
                                      </p:cBhvr>
                                      <p:rCtr x="0" y="-6736"/>
                                    </p:animMotion>
                                  </p:childTnLst>
                                </p:cTn>
                              </p:par>
                              <p:par>
                                <p:cTn id="10" presetID="10" presetClass="entr" presetSubtype="0" fill="hold" grpId="0" nodeType="with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64" presetClass="path" presetSubtype="0" decel="100000" fill="hold" grpId="1" nodeType="withEffect">
                                  <p:stCondLst>
                                    <p:cond delay="0"/>
                                  </p:stCondLst>
                                  <p:childTnLst>
                                    <p:animMotion origin="layout" path="M -2.70833E-6 0.10023 L -2.70833E-6 2.22222E-6 " pathEditMode="relative" rAng="0" ptsTypes="AA">
                                      <p:cBhvr>
                                        <p:cTn id="14" dur="750" fill="hold"/>
                                        <p:tgtEl>
                                          <p:spTgt spid="41"/>
                                        </p:tgtEl>
                                        <p:attrNameLst>
                                          <p:attrName>ppt_x</p:attrName>
                                          <p:attrName>ppt_y</p:attrName>
                                        </p:attrNameLst>
                                      </p:cBhvr>
                                      <p:rCtr x="0" y="-6736"/>
                                    </p:animMotion>
                                  </p:childTnLst>
                                </p:cTn>
                              </p:par>
                              <p:par>
                                <p:cTn id="15" presetID="10"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500"/>
                                        <p:tgtEl>
                                          <p:spTgt spid="54"/>
                                        </p:tgtEl>
                                      </p:cBhvr>
                                    </p:animEffect>
                                  </p:childTnLst>
                                </p:cTn>
                              </p:par>
                              <p:par>
                                <p:cTn id="18" presetID="64" presetClass="path" presetSubtype="0" decel="100000" fill="hold" nodeType="withEffect">
                                  <p:stCondLst>
                                    <p:cond delay="0"/>
                                  </p:stCondLst>
                                  <p:childTnLst>
                                    <p:animMotion origin="layout" path="M -2.70833E-6 0.10023 L -2.70833E-6 2.22222E-6 " pathEditMode="relative" rAng="0" ptsTypes="AA">
                                      <p:cBhvr>
                                        <p:cTn id="19" dur="750" fill="hold"/>
                                        <p:tgtEl>
                                          <p:spTgt spid="54"/>
                                        </p:tgtEl>
                                        <p:attrNameLst>
                                          <p:attrName>ppt_x</p:attrName>
                                          <p:attrName>ppt_y</p:attrName>
                                        </p:attrNameLst>
                                      </p:cBhvr>
                                      <p:rCtr x="0" y="-6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41" grpId="0"/>
      <p:bldP spid="41"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Best practice: minimum viable product organization of adoption team and governance team to create balance">
            <a:extLst>
              <a:ext uri="{FF2B5EF4-FFF2-40B4-BE49-F238E27FC236}">
                <a16:creationId xmlns:a16="http://schemas.microsoft.com/office/drawing/2014/main" id="{6FA10D5D-C037-4B3D-A555-D504C2DE6949}"/>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r="34318"/>
          <a:stretch/>
        </p:blipFill>
        <p:spPr bwMode="auto">
          <a:xfrm>
            <a:off x="360640" y="2357437"/>
            <a:ext cx="7520044"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138CC4C-BAF3-49F7-9E28-BB507AEEDCF7}"/>
              </a:ext>
            </a:extLst>
          </p:cNvPr>
          <p:cNvSpPr>
            <a:spLocks noGrp="1"/>
          </p:cNvSpPr>
          <p:nvPr>
            <p:ph type="title"/>
          </p:nvPr>
        </p:nvSpPr>
        <p:spPr>
          <a:xfrm>
            <a:off x="455995" y="620428"/>
            <a:ext cx="11306469" cy="397545"/>
          </a:xfrm>
        </p:spPr>
        <p:txBody>
          <a:bodyPr/>
          <a:lstStyle/>
          <a:p>
            <a:r>
              <a:rPr lang="de-DE" dirty="0"/>
              <a:t>Cloud </a:t>
            </a:r>
            <a:r>
              <a:rPr lang="de-DE" dirty="0" err="1"/>
              <a:t>governance</a:t>
            </a:r>
            <a:r>
              <a:rPr lang="de-DE" dirty="0"/>
              <a:t> </a:t>
            </a:r>
            <a:r>
              <a:rPr lang="de-DE" dirty="0" err="1"/>
              <a:t>team</a:t>
            </a:r>
            <a:endParaRPr lang="de-DE" dirty="0"/>
          </a:p>
        </p:txBody>
      </p:sp>
      <p:pic>
        <p:nvPicPr>
          <p:cNvPr id="1026" name="Picture 2" descr="Best practice: minimum viable product organization of adoption team and governance team to create balance">
            <a:extLst>
              <a:ext uri="{FF2B5EF4-FFF2-40B4-BE49-F238E27FC236}">
                <a16:creationId xmlns:a16="http://schemas.microsoft.com/office/drawing/2014/main" id="{CB353D8A-FD0F-4797-AB00-D7B8EE4386B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71475" y="2357438"/>
            <a:ext cx="1144905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36885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p:txBody>
          <a:bodyPr/>
          <a:lstStyle/>
          <a:p>
            <a:r>
              <a:rPr lang="en-US" sz="3600" dirty="0"/>
              <a:t>Governance as actionable model</a:t>
            </a:r>
          </a:p>
        </p:txBody>
      </p:sp>
      <p:pic>
        <p:nvPicPr>
          <p:cNvPr id="3" name="Picture 2" descr="Microsoft Azure logo">
            <a:extLst>
              <a:ext uri="{FF2B5EF4-FFF2-40B4-BE49-F238E27FC236}">
                <a16:creationId xmlns:a16="http://schemas.microsoft.com/office/drawing/2014/main" id="{F9D458C5-A138-4B51-B2B5-3AB170A2781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2258000527"/>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2.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3.xml><?xml version="1.0" encoding="utf-8"?>
<a:theme xmlns:a="http://schemas.openxmlformats.org/drawingml/2006/main" name="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4.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5.xml><?xml version="1.0" encoding="utf-8"?>
<a:theme xmlns:a="http://schemas.openxmlformats.org/drawingml/2006/main" name="1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6.xml><?xml version="1.0" encoding="utf-8"?>
<a:theme xmlns:a="http://schemas.openxmlformats.org/drawingml/2006/main" name="2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0</TotalTime>
  <Words>3352</Words>
  <Application>Microsoft Office PowerPoint</Application>
  <PresentationFormat>Widescreen</PresentationFormat>
  <Paragraphs>425</Paragraphs>
  <Slides>29</Slides>
  <Notes>26</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29</vt:i4>
      </vt:variant>
    </vt:vector>
  </HeadingPairs>
  <TitlesOfParts>
    <vt:vector size="43" baseType="lpstr">
      <vt:lpstr>Arial</vt:lpstr>
      <vt:lpstr>Calibri</vt:lpstr>
      <vt:lpstr>Consolas</vt:lpstr>
      <vt:lpstr>Segoe</vt:lpstr>
      <vt:lpstr>Segoe UI</vt:lpstr>
      <vt:lpstr>Segoe UI </vt:lpstr>
      <vt:lpstr>Segoe UI Semibold</vt:lpstr>
      <vt:lpstr>Wingdings</vt:lpstr>
      <vt:lpstr>White Template</vt:lpstr>
      <vt:lpstr>9-51052_Microsoft_Ready_Template_Light</vt:lpstr>
      <vt:lpstr>Azure Design Template</vt:lpstr>
      <vt:lpstr>Dynamics 365</vt:lpstr>
      <vt:lpstr>1_Azure Design Template</vt:lpstr>
      <vt:lpstr>2_Azure Design Template</vt:lpstr>
      <vt:lpstr>Überblick Microsoft Cloud Adoption Framework</vt:lpstr>
      <vt:lpstr>PowerPoint Presentation</vt:lpstr>
      <vt:lpstr>Why is governance important?</vt:lpstr>
      <vt:lpstr>Govern</vt:lpstr>
      <vt:lpstr>Govern</vt:lpstr>
      <vt:lpstr>Governance model</vt:lpstr>
      <vt:lpstr>Governance – develops and evolves corporate policies for:</vt:lpstr>
      <vt:lpstr>Cloud governance team</vt:lpstr>
      <vt:lpstr>Governance as actionable model</vt:lpstr>
      <vt:lpstr>Cost management</vt:lpstr>
      <vt:lpstr>Security baseline</vt:lpstr>
      <vt:lpstr>Resource consistency</vt:lpstr>
      <vt:lpstr>Identity baseline</vt:lpstr>
      <vt:lpstr>Deployment acceleration</vt:lpstr>
      <vt:lpstr>Define your initial governance state –  leverage the Governance benchmark assessment</vt:lpstr>
      <vt:lpstr>Govern</vt:lpstr>
      <vt:lpstr>Benchmark your governance state</vt:lpstr>
      <vt:lpstr>Take action and set up your initial governance foundation</vt:lpstr>
      <vt:lpstr>Govern</vt:lpstr>
      <vt:lpstr>Build the governance MVP </vt:lpstr>
      <vt:lpstr>Making Governance Actionable with Azure Native Tools</vt:lpstr>
      <vt:lpstr>Azure Policies</vt:lpstr>
      <vt:lpstr>Govern</vt:lpstr>
      <vt:lpstr>Executing incremental governance</vt:lpstr>
      <vt:lpstr>Sample policies: Cost management</vt:lpstr>
      <vt:lpstr>Sample policies: Security baseline</vt:lpstr>
      <vt:lpstr>Sample policies: Resource consistency</vt:lpstr>
      <vt:lpstr>Sample policies: Identity baseline</vt:lpstr>
      <vt:lpstr>Sample policies: Deployment acceleration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2022-02-11T13:54:44Z</dcterms:created>
  <dcterms:modified xsi:type="dcterms:W3CDTF">2022-02-14T10:03:44Z</dcterms:modified>
</cp:coreProperties>
</file>